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ink/ink1.xml" ContentType="application/inkml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ink/ink2.xml" ContentType="application/inkml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ink/ink3.xml" ContentType="application/inkml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7" r:id="rId1"/>
  </p:sldMasterIdLst>
  <p:notesMasterIdLst>
    <p:notesMasterId r:id="rId34"/>
  </p:notesMasterIdLst>
  <p:sldIdLst>
    <p:sldId id="256" r:id="rId2"/>
    <p:sldId id="288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89" r:id="rId11"/>
    <p:sldId id="266" r:id="rId12"/>
    <p:sldId id="267" r:id="rId13"/>
    <p:sldId id="290" r:id="rId14"/>
    <p:sldId id="291" r:id="rId15"/>
    <p:sldId id="299" r:id="rId16"/>
    <p:sldId id="270" r:id="rId17"/>
    <p:sldId id="292" r:id="rId18"/>
    <p:sldId id="293" r:id="rId19"/>
    <p:sldId id="294" r:id="rId20"/>
    <p:sldId id="274" r:id="rId21"/>
    <p:sldId id="275" r:id="rId22"/>
    <p:sldId id="276" r:id="rId23"/>
    <p:sldId id="277" r:id="rId24"/>
    <p:sldId id="295" r:id="rId25"/>
    <p:sldId id="279" r:id="rId26"/>
    <p:sldId id="296" r:id="rId27"/>
    <p:sldId id="280" r:id="rId28"/>
    <p:sldId id="281" r:id="rId29"/>
    <p:sldId id="282" r:id="rId30"/>
    <p:sldId id="285" r:id="rId31"/>
    <p:sldId id="283" r:id="rId32"/>
    <p:sldId id="284" r:id="rId33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8F067E2-09F7-453C-9FDD-70E00E45BC5A}">
  <a:tblStyle styleId="{B8F067E2-09F7-453C-9FDD-70E00E45BC5A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14"/>
    <p:restoredTop sz="93750"/>
  </p:normalViewPr>
  <p:slideViewPr>
    <p:cSldViewPr snapToGrid="0" snapToObjects="1">
      <p:cViewPr varScale="1">
        <p:scale>
          <a:sx n="80" d="100"/>
          <a:sy n="80" d="100"/>
        </p:scale>
        <p:origin x="1080" y="90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1-09-16T09:08:51.489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15546 10325 0,'23'0'78,"24"0"-63,-23 0-15,23 0 0,-24 0 0,24 0 0,-23 0 0,23 0 16,-24 0-16,25 0 0,-25 0 0,24 0 0,-23 0 0,23 0 0,-24 0 0,24 0 0,-23 0 0,23 0 16,-24-24-16,24 24 0,-23 0 0,23 0 0,-24 0 0,24 0 0,-23 0 0,-24-47 0,47 47 0,-24 0 15,25 0-15,-25 0 0,24 0 0,-23 0 0,117-23 0,-94 23 0,-24 0 16,24 0-16,-23 0 0,23 0 0,-24 0 0,24 0 0,-23 0 0,23 0 0,-24 0 0,25 0 16,-25 0-16,24 0 0,-23 0 0,23 0 0,-24 0 0,24 0 0,-23 0 15,23 0-15,-24 0 16,24 0-16,-23 0 15,23 0 17,-24 0 93,24 0-110,-23 0-15,23 0 16,-24 0-16,25 0 0,-25 0 0,24 0 16,-23 0-16,23 0 0,-24 0 0,24 0 15,-47-47-15,24 47 0,23 0 16,-24 0-1,24 0-15,-23 0 16,23 0 0,-24 0-1,24 0 17,-70 0 124,23-24-156,-47 24 15,23 0-15,24-47 0,-47 47 16,24 0-16,-24-24 16,23 24-16,24-47 15,-47 47-15,24 0 16,23-23-16,-47 23 31,47-47 47,23 47 0,-23 23-78,47-23 0,-23 0 16,-24 47-16,47-47 0,-24 0 0,-23 24 0,47-24 16,-23 0-16,23 0 0,-47 47 0,23-47 15,24 0 17,-47 23-32,24-23 31,-24 48 63,47-48-94,-47 23 15,0 24 16,0-23-15,-24-24 0,24 47-16,-47-47 0,47 23 15,-23-23-15,-24 47 0,23-47 16,24 24-16,-47-24 16</inkml:trace>
  <inkml:trace contextRef="#ctx0" brushRef="#br0" timeOffset="2397.81">15875 11759 0,'24'0'94,"-1"0"-94,24 0 0,-23 0 0,23 0 16,-24 0-16,24-23 0,-23 23 0,23 0 15,-24 0-15,24 0 0,-23 0 0,23 0 0,-24 0 0,24 0 16,-23 0-16,23 0 0,-47-24 0,23 24 0,25 0 0,-25 0 0,24 0 0,-23 0 16,23 0-16,-24 0 0,24 0 0,-23 0 0,23 0 0,-24 0 15,24 0-15,-23 0 0,23 0 0,-24 0 0,24 0 0,-23 0 0,23 0 16,-24 0-16,25 0 0,-25 0 0,24 0 0,-23 0 15,23 0-15,-24 0 0,24 0 0,-23 0 16,23 0 0,-24 0 15,24 0-15,-23 0 15,23 0 0,-24 0-15,24 0-1,-23 0 1,23 0 0,-24 0-16,25 0 15,-25 0 1,24 0-16,-23 0 15,23 0 1,-24 0 0,24 0-1,-23 0 1,23 0 0,-24 0-16,24 0 15,-23 0 16,23 0-15,-24 0 0,24 0-16,-23 0 15,23 0 1,-24 0 15,-23-47 79,-23 47-110,-1 0 15,24-23-15,-47 23 16,47-47-16,-23 47 0,23-24 15,-47 24-15,23 0 0,24-47 16,-47 47-16,47-23 16,-23 23-16,-24 0 0,47-47 0,-24 47 15,-23 0 1,47-24 0,-23 24-1,-24 0 16,23 0-15,-23 0 15,47 24 47,24-24-62,-24 23 0,47-23-16,-24 0 15,-23 47 1,47-47-16,-47 24 16,24-24-16,23 0 0,-47 47 0,23-47 0,24 23 15,-23-23-15,-24 47 16,47-47-16,-24 0 0,-23 24 0,47-24 15,-23 0 1,-24 47-16,47-47 31,-47 23 126,-24-23-142,24 47-15,-47-47 0,24 0 16,23 24-16,-47-24 15,47 47-15,-24-47 0,24 23 16,-47-23-16,47 47 0,-23-47 0,23 24 16,-47-24-16,47 47 0,-24-47 15,24 23-15,0 25 0,-47-48 0,47 23 16,-23-23 0,23 47-1,-47-47 1</inkml:trace>
  <inkml:trace contextRef="#ctx0" brushRef="#br0" timeOffset="12342.12">16839 11994 0,'47'0'94,"-47"24"-94,0-1 0,24-23 0,-24 48 0,0-25 15,47-23-15,-47 47 0,0-23 0,0 23 0,23-24 0,-23 24 0,0-23 0,47-24 0,-47 47 0,0-24 16,0 24-16,24 47 0,-24-47 0,47-23 0,-47 23 0,0-24 0,0 25 0,0-25 16,0 24-16,23 24 0,-23-48 0,0 24 0,48-23 0,-48 23 0,0-24 0,0 24 0,0-23 0,0 23 15,23-24-15,-23 24 0,0 24 0,0-48 0,0 25 0,0-25 0,47-23 0,-47 47 0,0-23 0,0 23 0,0-24 16,0 24-16,0-23 0,0 23 0,0 23 0,0-46 0,0 23 0,0-24 0,0 24 0,0-23 0,24 23 0,-24-24 15,0 25-15,0-25 0,0 24 0,0-23 0,0 93 0,0-93 0,47 23 0,-47-24 16,0 24-16,0-23 0,0 23 0,0-24 0,23-23 0,-23 47 0,0-23 0,0 23 16,0-24-1,47-23-15,-47 48 16,0-25 15</inkml:trace>
  <inkml:trace contextRef="#ctx0" brushRef="#br0" timeOffset="17247.71">15781 6585 0,'0'24'78,"0"23"-63,0-24-15,0 24 16,0-23-16,0 23 16,0-24-16,-24 24 0,24-23 15,0 23-15,0-24 0,0 25 0,0-25 0,0 24 0,0-23 16,0 23-16,0-24 0,0 24 0,0-23 0,0 23 15,0-24-15,0 24 0,0-23 0,0 23 0,0-24 0,0 24 16,0-23-16,0 23 0,0-24 0,0 25 0,0-25 16,0 24-16,0-23 0,0 23 0,0-24 0,0 24 15,0-23-15,0 23 0,0-24 0,0 24 16,0-23-16,0 23 0,0-24 0,0 24 0,0-23 16,0 23-16,0-24 0,0 25 0,0-25 15,0 24-15,0-23 0,0 23 0,0-24 16,0 24-16,0-23 0,0 23 0,0-24 15,0 24-15,0-23 0,0 23 0,0-24 16,0 24-16,0-23 0,0 23 0,0-24 16,0 25-16,0-25 0,0 24 0,0-23 15,0 23-15,0-24 0,0 24 0,0-23 0,24 23 16,-24-24-16,0 24 0,0-23 0,0 23 16,0-24-16,0 24 0,0-23 0,0 23 0,0-24 0,47-23 15,-47 48-15,0-25 0,0 24 0,0-23 0,0 23 0,23-47 16,-23 23-16,0 24 0,0-23 0,0 23 0,0-24 15,0 24-15,0-23 0,0 23 0,0-24 16,0 24-16,0-23 0,0 23 16,0-24-16,0 25 0,0-25 0,0 24 15,0-23-15,0 23 0,0-24 0,0 24 16,0-23-16,0 23 0,0-24 0,0 24 0,0-23 16,0 23-16,0-24 0,0 24 0,0-23 0,0 23 15,0-24-15,0 25 0,0-25 0,0 24 0,0-23 0,0 23 16,0-24-16,0 24 0,0 24 0,0-1 0,0-46 0,0 23 0,0-24 15,0 24-15,0-23 0,0 23 0,0-24 0,0 25 0,0-25 0,0 24 0,-23-47 16,23 24-16,0 23 0,0-24 0,0 24 0,0-23 0,0 23 0,0-24 16,0 24-16,0-23 0,0 23 0,0-24 0,0 24 0,0-23 0,0 23 15,0-24-15,0 25 0,0-25 0,0 24 0,0 24 0,-24-48 16,24 24-16,0-23 0,0 23 0,0-24 0,0 24 0,-47-47 0,47 24 0,0 23 16,0-24-16,0 24 0,0-23 0,0 23 0,0-24 0,0 25 15,0-25-15,0 24 0,0-23 0,0 23 0,0-24 0,0 24 16,0-23-16,0 23 0,0-24 0,-23-23 0,23 47 0,0 47 15,0-47-15,0-23 0,0 23 0,0-24 0,0 25 16,0-25-16,0 24 0,0-23 0,0 23 0,0-24 0,0 24 16,0-23-16,0 23 0,0-24 0,0 24 0,0-23 0,0 23 0,0-24 15,-47-23-15,47 47 0,0-23 0,0 23 0,0-24 0,0 25 16,0-25-16,0 24 0,0-23 0,0 23 0,0-24 0,0 24 16,0-23-16,0 23 0,0-24 0,0 24 0,0-23 0,0 23 15,0-24-15,0 24 0,0-23 0,0 23 0,-24-47 0,24 23 0,0 25 16,0-25-16,0 24 0,0-23 0,0 23 0,0-24 15,0 24-15,0-23 0,0 23 0,0-24 0,0 24 16,0-23-16,0 23 0,0-24 0,0 24 0,0-23 16,0 23-16,0-24 0,0 25 0,0-25 0,0 24 0,0-23 15,0 23-15,-47-24 0,47 24 0,0-23 16,0 23-16,0-24 0,0 24 0,0-23 0,0 23 16,0-24-16,0 24 0,0-23 0,0 23 0,0-24 15,0 25-15,0-25 0,0 24 0,0-23 0,0 23 16,0-24-16,0 24 0,0-23 0,0 23 0,0-24 15,0 24-15,0-23 0,0 23 0,-23-47 0,23 23 0,0 24 16,0-23-16,0 23 0,0-24 0,0 25 0,0-25 16,0 24-16,0-23 0,0 23 0,0-24 15,0 24-15,0-23 0,0 23 0,0-24 16,0 24-16,0-23 0,0 23 0,0-24 0,0 24 0,0-23 16,0 23-16,0-24 0,0 25 0,-47-48 0,47 23 0,0 24 15,0-23-15,0 23 0,0-24 0,0 24 0,0-23 0,0 23 16,0-24-16,0 24 0,0-23 0,0 23 0,0-24 0,0 24 15,0-23-15,0 23 0,0-24 0,0 25 0,0-25 16,0 24-16,0-23 0,0 23 0,0-24 0,0 24 16,0-23-16,0 23 0,0-24 0,0 24 0,0-23 15,0 23-15,0-24 0,0 24 0,0-23 16,0 23-16,0-24 0,0 25 0,0-25 0,0 24 16,0-23-16,-24-24 0,24 47 0,0-24 0,0 24 0,0-23 15,0 23-15,0-24 0,0 24 0,0-23 0,0 23 16,0-24-16,0 24 0,0-23 0,0 23 15,0-24-15,0 25 0,0-25 16,0 24-16,0-23 0,0 23 0,0-24 16,0 24-16,0-23 0,0 23 0,0-24 0,0 24 15,0-23-15,0 23 0,0-24 0,0 24 0,0-23 16,0 23-16,0-24 0,0 25 0,0-25 0,0 24 0,0-23 0,-47-24 16,47 47-16,0-24 0,0 24 0,0-23 0,0 23 0,0-24 0,0 24 15,0-23-15,0 23 0,0-24 0,0 24 0,0-23 0,0 23 16,0-24-16,0 25 0,0-25 0,0 24 0,0-23 15,0 23-15,0-24 0,0 24 0,0-23 0,0 23 16,0-24-16,0 24 0,0-23 0,0 23 0,0-24 16,0 24-16,0-23 0,0 23 0,0-24 0,0 25 15,0-25-15,0 24 0,0-23 0,0 23 0,0-24 16,0 24-16,0-23 0,0 23 0,0-24 0,0 24 16,0-23-16,0 23 0,0-24 0,0 24 0,-23-23 15,23 23-15,0-24 0,0 25 0,0-25 16,0 24-16,0-23 0,0 23 0,0-24 0,0 24 15,0-23-15,0 23 0,0-24 0,0 24 0,0-23 0,0 23 16,0-24-16,0 24 0,0-23 0,0 23 0,0-24 16,0 25-16,0-25 0,0 24 0,0-23 15,0 23-15,0-24 0,0 24 0,0-23 16,0 23-16,0-24 0,0 24 0,0-23 16,0 23-16,0-24 15,0 24-15,0-23 16,0 23-1,23-24-15,-23 25 16,0-25-16,0 24 16,0-23-1,0 23-15,0-24 16,0 24-16,0-23 16,0 23-1,24-47-15,-24 23 16,0 24-1,47-47 1,-47 24-16,0 23 31,0-24 1</inkml:trace>
  <inkml:trace contextRef="#ctx0" brushRef="#br0" timeOffset="28795.76">15734 16392 0,'23'0'172,"1"0"-172,23 0 16,-24 0-16,25 0 15,-25 0-15,24 0 0,-23 0 16,23 0-16,-24 0 0,24 0 16,-23 0-16,23 0 15,-24 0-15,24 0 0,-23 0 16,23 0-16,-24 0 15,24 0 1,-23 0 0,23 0-16,-24 0 15,25 0-15,-25 0 16,24 0-16,-23 0 0,23 0 16,-24 0-16,24 0 15,-23 0-15,23 0 0,-24 0 16,24 0-16,-23-23 15,23 23-15,-24 0 0,24 0 16,-23 0-16,23 0 16,-24 0-16,25 0 15,-48-47-15,23 47 0,24 0 0,-23 0 16,23 0-16,-24 0 0,24 0 16,-23 0-16,23 0 0,-24 0 15,24 0-15,-23 0 0,23 0 0,-24 0 0,24 0 16,-23 0-16,23 0 0,-24 0 0,25 0 0,-25-24 0,24 24 0,24 0 15,-1 0-15,-46 0 0,23 0 0,-24 0 0,24 0 0,-23 0 0,46 0 16,-23 0-16,-23 0 0,23 0 0,-24 0 0,25 0 0,-25 0 0,24 0 16,-23 0-16,23 0 0,-24 0 0,24 0 15,-23 0-15,23 0 0,-24 0 0,24 0 16,-23 0-16,23 0 0,-24 0 16,24 0-16,-23 0 0,23 0 15,-24 0-15,25 0 0,-25 0 16,24 0-16,-23 0 0,23 0 0,-24 0 15,24 0-15,-23 0 0,23 0 0,-24 0 16,24 0-16,-23 0 0,23 0 0,-24 0 16,24 0-16,-23 0 0,23 0 0,-24 0 0,25 0 15,-25 0-15,24 0 0,-23 0 0,23 0 0,-24 0 16,24 0-16,-23 0 0,23 0 0,-24 0 0,24 0 16,-23 0-16,23 0 0,-24 0 0,24 0 0,-23 0 15,23 0-15,-24 0 0,25 0 0,-25 0 0,24 0 0,-23 0 0,23 0 16,-24 0-16,24 0 0,-23 0 0,23 0 0,-24-47 0,24 47 0,-23 0 15,23 0-15,-24 0 0,24 0 0,-23 0 0,23 0 0,-24 0 16,25 0-16,-25 0 0,24 0 0,-23 0 0,23 0 0,-24 0 16,24 0-16,-23 0 0,23 0 0,-24 0 0,24 0 0,-23 0 15,23 0-15,-24 0 0,24 0 0,-23 0 0,23 0 0,-24 0 0,25 0 16,-25 0-16,24 0 0,-23 0 0,23 0 0,-24 0 0,24 0 0,-23 0 16,23 0-16,-24 0 0,24 0 0,-23 0 0,23 0 15,-24 0-15,24 0 0,-23 0 0,23 0 0,-24 0 0,25 0 0,-25 0 16,24 0-16,-23 0 0,23 0 0,-24 0 0,24 0 0,-23 0 15,23 0-15,-47 24 0,23-24 0,24 0 0,-23 0 0,23 0 0,-24 0 16,24 0-16,-23 0 0,23 0 0,-24 0 0,25 0 0,-25 0 16,24 0-16,-23 0 0,23 0 0,-24 0 0,24 0 15,-23 0-15,23 0 0,-24 0 0,24 0 0,-23 0 0,23 0 16,-24 0-16,24 0 0,-23 0 0,23 47 0,-24-47 16,25 0-16,-25 0 0,24 0 0,-23 0 0,23 0 0,-24 0 0,24 0 15,-23 0-15,23 0 0,-24 0 0,24 0 0,-23 0 0,23 0 0,-24 23 16,24-23-16,-23 0 0,23 0 0,-24 0 0,25 0 0,-25 0 0,24 0 15,-23 0-15,23 0 0,-24 0 0,24 0 0,-23 0 0,23 0 0,-47 47 0,23-47 16,24 0-16,-23 0 0,23 0 0,-24 0 0,24 0 0,-23 0 0,23 0 0,-24 0 0,25 0 16,22 0-16,-46 0 0,23 0 0,-24 0 0,24 0 0,-23 0 0,23 0 15,47 0-15,-47 0 0,-24 0 0,24 0 0,-23 0 0,23 0 0,-24 0 0,25 0 16,-25 24-16,24-24 0,-23 0 0,23 0 0,-24 0 0,24 0 0,-23 0 16,23 0-16,-24 0 0,24 0 0,-23 0 0,23 0 0,-24 0 0,24 0 15,-23 0-15,23 0 0,-24 0 0,25 0 0,-25 0 0,24 0 16,-23 0-16,23 0 0,-24 0 0,24 0 0,-23 0 15,23 0-15,-24 0 0,24 0 0,-47 47 16,24-47-16,23 0 0,-24 0 0,-23-24 0,0-23 0,47 47 16,-23 0-16,23 0 15,-24 0-15,25 0 0,-25 0 0,24 0 0,-23 0 16,23 0-16,-24 0 0,24 0 16,-23 0-16,23 0 0,-24 0 0,24 0 15,-23 0-15,23 0 0,-24 0 0,24 0 16,-23 0-16,23 0 0,-24 0 15,25 0-15,-25 0 0,24 0 0,-23 0 16,23 0-16,-24 0 0,24 0 16,-23 0-16,23 0 15,-24 0-15,24 0 0,-23 0 16,23 0-16,-24 0 0,24 0 0,-23 0 16,23 0-16,-24 0 15,25 0-15,-25 0 16,24 0-16,-23 0 15,23 0 1,-24 0 0,24 0 46</inkml:trace>
  <inkml:trace contextRef="#ctx0" brushRef="#br0" timeOffset="73499.15">18086 15969 0,'0'-23'297,"0"-24"-281,23 47-16,-23-24 15,47-23 1,-47 23-16,24 24 0,-24-47 15,0 24-15,47 23 0,-47-47 16,23 47-16,-23-24 0,47 24 16,-47-47-16,24 24 0,-24-24 15,47 47-15,-47-24 0,23 24 16,-23-47-16,48 47 16,-48-23-16,23 23 15,-23-47-15,0 23 31,47 24-31,-47-47 16,24 47-16,-24-23 16,47 23-16,-24-47 15,24 47 1,-47-24-16,24 24 16,-24-47-16,47 47 0,-47-24 0,23 24 15,-23-47-15,47 47 0,-23 0 16,-24-23-16,47 23 0,-47-47 15,23 47-15,24 0 16,-23 0 0,-24-24-1,47 24-15,-24 0 16,25 0 0,-48-47-1,23 47-15,24 0 31,-23 0 1,-24 24 46,0 23-63,0-24 1,0 24 0,0-23-1,0 23-15,0-24 16,0 25-16,0-25 0,0 24 16,0-23-16,0 23 0,0-24 15,-24-23-15,24 47 0,0-23 0,0 23 16,0-24-16,-23-23 15,23 47-15,0-23 0,0 23 16,0-24-16,-47-23 16,47 47-16,0-23 15,0 23 1,0-24 0,-24-23-16,24 48 15,0-25-15,-47-23 16,47 47-16,-24-47 0,24 24 15,-47 23-15,47-24 16,-23-23-16,23 47 0,-47-47 0,47 24 0,-24-24 16,24 47-16,0-24 15,-47-23-15,47 47 0,-23-23 16,23 23-16,-47-47 16,47 23-1,-24-23-15,24 47 16,-47-47-16,47 24 15,0 23-15,-23-47 16,23 23-16,-47-23 0,47 48 16,-24-48-16,24 23 0,-47-23 0,47 47 15,-23-47-15,23 24 0,-47-24 0,47 47 16,-24-47-16,24 23 0,-47-23 0,23 0 16,24 47-16,-47-47 15,47 24-15,-23-24 0,-24 0 31,23 0-15,24 47-16,-47-47 31,47-24 63,-23 24-94,23-47 16,-47 47-1,47-23 1,0-24 15,0 23-15,0-23-1,0 24 1,0-24-16,0 23 0,0-23 16,0 23-1,23 24-15,-23-47 16,0 24 0,0-24-1,47 47-15,-47-24 16,0-23-1,24 47-15,-24-23 16,47 23 0,-47-47-16,0 23 15,23 24 1,-23-47 0,47 47-1,-47-23 1,24 23 15,-24-47-15,0 23 15,0-23 110,-24 47-126,24-23 1,-23 23-16,-24 0 31,23 0 0,24-47-31,-47 47 47,47-24-47,0-23 47,-23 47-47,-24 0 172,23 0-141,-23 0-15,47 23-1,-23-23-15,-24 0 32,70 0 140</inkml:trace>
  <inkml:trace contextRef="#ctx0" brushRef="#br0" timeOffset="88630.95">18250 17568 0,'47'0'78,"-23"0"-62,23 0-16,-24 0 0,25 0 0,-48 24 16,23-24-16,24 0 0,-23 0 0,23 0 0,-24 0 0,24 0 0,-23 0 0,23 0 0,-24 23 15,24-23-15,-23 0 0,23 0 0,-24 0 0,24 0 0,-23 0 0,23 0 0,-24 0 0,25 0 0,-25 0 16,24 0-16,-23 0 0,23 0 0,-24 0 0,24 0 0,-23 0 0,23 0 0,-24 0 0,24 0 15,-23 0-15,23 0 0,94 0 0,-118 0 0,25 0 0,-25 47 0,24-47 16,-23 0-16,23 0 0,-24 0 0,24 0 0,-23 0 0,23 0 0,-24 0 0,24 0 0,-23 0 0,-24 24 0,47-24 16,-24 0-16,24 0 0,-23 0 0,23 0 0,-47 47 0,23-47 0,25 0 0,-25 0 0,24 0 0,-23 0 15,23 0-15,-24 0 0,24 0 0,-23 23 0,23-23 0,-24 0 0,24 0 0,-23 0 16,23 0-16,-24 0 0,24 48 0,-23-48 0,46 0 16,-22 0-16,-25 0 0,24 0 0,-23 23 0,23-23 0,-24 0 0,24 0 0,-23 0 0,23 0 15,-24 0-15,24 47 0,-23-47 0,23 0 0,-24 0 0,24 0 0,-23 0 0,23 0 0,24 24 16,-48-24-16,24 0 0,-23 0 0,23 0 0,-24 0 0,24 0 0,-23 0 0,23 47 0,-24-47 0,24 0 0,-23 0 15,23 0-15,-24 0 0,24 0 0,-23 0 0,23 23 0,-24-23 0,25 0 0,-25 0 0,95 0 16,-95 0-16,24 0 0,-23 0 0,23 0 0,-24 0 0,24 0 0,-23 0 0,23 0 16,-24 0-16,24 0 0,-23 0 0,23 0 0,-24 0 0,25 0 0,-25 0 15,24 0-15,-23 0 0,23 0 0,-24 0 0,24 0 0,-23 0 16,23 0-16,-24 0 0,24 0 0,-23 0 16,23 0-16,-24 0 15,24 0-15,-23 0 16,23 0 15</inkml:trace>
  <inkml:trace contextRef="#ctx0" brushRef="#br0" timeOffset="90134.99">18227 19215 0,'23'0'93,"24"0"-77,-23 0-16,23 0 0,-24 0 0,25 0 0,-25 0 16,24 23-16,-23-23 0,46 0 0,-23 0 0,-23 0 0,23 0 0,-24 0 0,24 0 15,-23 47-15,23-47 0,-24 0 0,48 0 0,47 0 0,-95 0 0,24 0 0,-23 0 16,-24 24-16,47-24 0,-24 0 0,24 0 0,-23 0 0,93 0 0,-93 0 0,23 0 0,-24 0 0,24 47 0,-23-47 15,23 0-15,-24 0 0,25 0 0,-25 0 0,24 0 0,47 23 0,-47-23 0,-23 0 0,23 0 0,-24 0 16,24 0-16,-23 0 0,23 0 0,-24 0 0,24 0 0,-23 0 0,23 0 0,47 47 0,-47-47 0,24 0 0,-48 0 0,24 0 0,-23 0 0,23 0 16,-24 24-16,24-24 0,-23 0 0,23 0 0,-24 0 0,24 0 0,-23 0 0,235 47 15,-236-47-15,24 23 0,-23-23 0,23 0 0,-24 0 0,24 0 0,-23 0 0,23 47 0,-24-47 0,118 0 0,-93 0 0,-25 0 16,24 24-16,-23-24 0,23 0 0,-24 0 0,24 0 0,-23 0 0,23 47 0,-24-47 0,24 0 0,-23 0 0,93 0 0,-93 0 0,23 23 0,-24-23 16,25 0-16,-25 0 0,24 0 0,-23 0 0,23 0 0,-24 0 0,24 0 0,-23 0 0,23 0 0,-24 0 0,24 0 0,24 0 15,-48 0-15,24 0 0,-23 0 0,23 0 0,-24 0 0,25 0 0,-25 0 0,24 0 0,-23 0 0,23 0 0,-24 0 0,24 0 0,-23 0 0,164 48 16,-165-48-16,24 0 0,-23 0 0,23 0 0,-24 0 0,25 0 0,-25 0 0,24 0 0,24 0 15,-48 0-15,24 0 0,-23 0 0,23 0 0,-24 0 0,24 0 0,-23 0 0,23 0 0,-24 0 0,24 0 0,-23 0 16,23 0-16,-24 0 0,25 0 0,-25 0 0,24 0 0,-23 0 0,23 0 0,-24 0 0,24 0 0,-23 0 16,23 0-16,-24 0 0,24 0 0,-23 0 0,23 0 0,-24 0 15,24 0-15,-23 0 0,23 0 0,-24 0 0,-23-24 0,48 24 16,-25 0-16,24 0 0,-23 0 16,23 0-1,-24 0-15,-23-47 0,47 47 16,-23 0-16,23 0 0,-24 0 0,24 0 15,-23 0-15,23 0 0,-47-24 0,23 24 0,24 0 0,-23 0 16,23 0-16,-24 0 0,25 0 0,-25 0 0,24 0 0,-23 0 16,23 0-16,-24 0 0,24 0 0,-23 0 15,23 0-15,-24 0 0,-23-47 0,47 47 0,-23 0 16,23 0-16,-47-23 0,23 23 16,24 0 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1-09-16T09:11:39.940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8490 8796 0,'-23'0'63,"-24"0"-47,23 0-16,-23-24 0,24 24 0,-24 0 15,23 0-15,-23 0 0,23 0 0,24-23 0,-47 23 0,24 0 0,-24 0 16,23 0-16,-23 0 0,24 0 0,-24 0 0,23 0 0,-23 0 0,24 0 0,23-47 0,-47 47 0,23 0 15,-23 0-15,24 0 0,-24 0 0,23 0 0,-23 0 0,23 0 0,-23 0 0,24 0 0,-24 0 0,47-24 16,-24 24-16,-23 0 0,24 0 0,-24 0 0,23 0 0,-23 0 0,24 0 0,-24 0 0,23 0 0,-23 0 16,24 0-16,-24 0 0,23 0 0,-23 0 0,23 0 0,-23 0 0,24 0 0,-24 0 0,23 0 0,-23 0 15,24 0-15,23-47 0,-47 47 0,23 0 0,-23 0 0,24 0 0,-24 0 0,23 0 0,-23 0 0,24 0 0,-24 0 16,23 0-16,-23 0 0,47-23 0,-24 23 0,-23 0 0,24 0 0,-24 0 0,23 0 16,-23-47-16,24 47 0,-24 0 0,23 0 15,-23 0-15,24 0 0,23-24 0,-47 24 16,23 0-16,-23 0 15,47-47-15,-23 47 0,-24 0 16,47-23-16,-24 23 0,-23 0 0,47-47 0,-24 47 16,24-24-16,-47 24 0,24-47 15,-24 47-15,47-23 0,-24 23 0,24-47 16,-47 47-16,47-24 0,-23 24 0,23-47 0,-47 47 0,47-24 16,-24 24-16,-23-47 0,24 24 0,-24 23 15,47-47-15,-24 23 0,-23-23 0,47 24 16,-23 23-16,23-47 0,-47 47 0,47-24 0,-24 24 0,24-47 0,-47 47 15,47-23-15,0-24 0,-24 47 0,24-24 0,0-23 0,-47 47 0,47-23 16,-23-24-16,23 23 0,-47-23 0,47 23 0,0-23 0,-24 24 0,24-24 16,0 23-16,-47-23 0,47 24 0,0-24 0,-23 23 0,23-23 15,0 24-15,0-24 0,0 23 0,-47 24 0,47-47 0,0 24 0,0-24 0,0 23 16,0-23-16,0 23 0,0-23 0,0 24 0,-24 23 0,24-47 0,0 23 0,0-23 16,0 24-16,0-24 0,0 23 0,0-23 0,0 24 0,0-24 0,0 23 15,0-23-15,-47 47 0,47-23 0,0-24 0,0 23 0,0-23 0,0 23 0,0-23 16,0 24-16,0-24 0,0 23 0,0-23 0,0 24 0,0-24 15,0 23-15,0-23 0,0 24 0,0-24 0,0 23 0,24 24 0,-24-47 16,0 24-16,0-24 0,0 23 0,47-23 0,-47 23 0,0-23 0,0 24 16,23-24-16,-23 23 0,0-23 0,47 24 0,-47-24 15,0 23-15,24-23 0,-24 24 0,0-24 0,47 47 0,-47-24 0,0-23 0,23 24 16,-23-24-16,47 23 0,-47-23 0,0 23 0,24 24 0,-24-47 0,0 24 16,47 23-16,-47-47 0,23 23 0,-23-23 0,0 24 0,48 23 0,-48-47 0,23 47 15,-23-24-15,0-23 0,47 47 0,-47-23 0,0-24 0,24 47 0,-24-24 0,47 24 0,-47-47 16,0 24-16,23 23 0,-23-47 0,47 47 0,-47-24 0,24 24 0,-24-47 0,47 47 0,-47-24 0,23 24 15,-23-47-15,47 24 0,-23-24 0,23 47 0,-47-24 0,23-23 0,24 47 0,-47-23 16,24 23-16,-24-47 0,47 47 0,-47-24 0,23 24 0,-23-47 0,48 47 0,-25-23 0,24 23 0,-47-47 16,24 47-16,-24-24 0,47 24 0,-24 0 0,-23-47 0,47 47 0,-23-23 0,23 23 0,-24-47 0,24 47 15,-47-24-15,24 24 0,23 0 0,-47-47 0,23 47 0,24 0 0,-47-24 0,24 24 0,23-47 0,-24 47 0,25 0 16,-48-23-16,23 23 0,24 0 0,-23-47 0,23 47 0,-24-24 0,24 24 0,-23-47 0,23 47 0,-24 0 0,-23-23 16,47 23-16,-23 0 0,23-47 0,-24 47 0,24 0 0,-23 0 0,-24-24 0,47 24 0,-24 0 0,25-47 0,-25 47 0,24 0 15,-23 0-15,-24-23 0,47 23 0,-24 0 0,24-47 0,-23 47 0,23 0 0,-24 0 0,-23-24 0,47 24 0,-23 0 0,23-47 16,-24 47-16,24 0 0,-23 0 0,23-23 0,-24 23 0,25 0 0,-25-47 0,24 47 0,-23 0 15,23 0-15,-24-24 0,24 24 0,-23 0 0,23 0 0,-24-47 0,24 47 0,-23 0 0,23 0 16,-47-24-16,23 24 0,24 0 0,-23 0 0,23 0 0,-47-47 0,23 47 0,25 0 0,-25 0 0,24 0 16,-47-23-16,24 23 0,23 0 0,-24 0 0,24-47 0,-23 47 0,23 0 0,-24 0 0,24 0 15,-23 0-15,-24-24 0,47 24 0,-24 0 0,24 0 0,-23 0 0,23-47 0,-24 47 0,25 0 16,-25 0-16,24 0 0,-23 0 0,-24-23 0,47 23 0,-24 0 0,24 0 0,-23 0 0,23 0 16,-47-47-16,23 47 0,24 0 0,-23 0 0,23 0 0,-24 0 0,24 0 0,-23-24 0,23 24 15,-24 0-15,25 0 0,-25 0 0,24 0 0,-23 0 0,23-47 0,-24 47 0,24 0 0,-23 0 0,23 0 0,-24-23 16,24 23-16,-23 0 0,23 0 0,-24 0 0,24 0 0,-23 0 0,23 0 0,-24-47 0,25 47 15,-25 0-15,24 0 0,-23 0 0,23 0 0,-24 0 0,24 0 0,-23-24 0,23 24 0,-24 0 0,24 0 16,-23 0-16,23 0 0,-24 0 0,24 0 0,-47-47 0,24 47 0,23 0 0,-24 0 0,25 0 0,-25 0 0,-23-23 16,47 23-16,-23 0 0,23 0 0,-24 0 0,24 0 0,-23 0 0,23 0 0,-24 0 0,24 0 0,-23 0 15,23-47-15,-24 47 0,24 0 0,-23 0 0,23 0 0,-24 0 0,25 0 0,-25-24 0,24 24 0,-23 0 0,23 0 16,-24 0-16,24 0 0,-23 0 0,23 0 0,-24-47 0,24 47 0,-23 0 0,23 0 0,-24 0 0,24 0 0,-23 0 16,23 0-16,-24 0 0,25-24 0,-25 24 0,24 0 0,-23 0 0,23 0 0,-24 0 0,24 0 0,-23 0 15,23 0-15,-24-47 0,24 47 0,-23 0 0,23 0 0,-24 0 0,24 0 0,-23 0 0,23 0 0,-24 0 0,25 0 0,-25-23 16,24 23-16,-23 0 0,23 0 0,-24 0 0,24 0 0,-23 0 0,23 0 0,-24 0 0,24 0 0,-23 0 0,23-47 15,-24 47-15,24 0 0,-23 0 0,23 0 0,-24 0 0,25 0 0,-25 0 0,24 0 0,-23 0 0,23 0 0,-24 0 16,24 0-16,-23 0 0,23 0 0,-24 0 0,24 0 0,-23 0 0,23 0 0,-24 0 0,-23-24 0,47 24 0,-23 0 0,23 0 16,-24 0-16,25 0 0,-25 0 0,24 0 0,-23 0 0,23 0 0,-24 0 0,24 0 0,-23 0 0,23 0 15,-24 0-15,24 0 0,-23 0 0,23 0 0,-24 0 0,24 0 0,-23 0 0,23 0 0,-24 0 0,25 0 0,-25 0 0,24 0 16,-23 0-16,23 0 0,-24 0 0,24 0 0,-23 0 0,23 0 0,-24 0 0,24 0 0,-23 0 0,23 0 0,-24 0 0,24 0 16,-23 0-16,23 0 0,-24 0 0,25 0 0,-25 0 0,24 0 0,-23 0 0,23 0 0,-24 0 0,24 0 0,-23 0 0,23 0 0,-24 0 15,24 0-15,-23 0 0,23 0 0,-24 0 0,24 0 0,-23 0 0,23 0 0,-24 0 0,25 0 0,-25 0 0,24 0 0,-23 0 0,23 0 16,-24 0-16,24 0 0,-23 0 0,23 0 0,-24 0 0,24 0 0,-23 0 0,23 0 0,-24 0 0,24 0 0,-23 0 15,23 0-15,-24 0 0,25 0 0,-25 0 0,24 0 0,-23 0 0,23 0 0,-24 0 0,24 0 0,-23 0 16,23 0-16,-24 0 0,24 0 0,-23 0 0,23 0 0,-24 0 0,24 0 0,-23 0 0,23 0 0,-24 0 0,25 0 16,-25 0-16,24 0 0,-23 0 0,23 0 0,-24 0 0,-23 24 0,47-24 0,-23 0 0,23 0 0,-24 0 0,24 0 15,-23 0-15,23 23 0,-24-23 0,24 0 0,-23 0 0,23 0 0,-47 47 0,23-47 0,25 0 16,-25 0-16,24 0 0,-23 24 0,23-24 0,-24 0 0,24 0 0,-23 0 0,23 47 0,-24-47 0,24 0 16,-23 0-16,23 0 0,-47 23 0,23-23 0,24 0 0,-23 0 0,23 0 0,-24 48 0,25-48 15,-25 0-15,24 0 0,-23 23 0,23-23 0,-24 0 0,24 47 0,-23-47 0,23 0 0,-24 24 16,24-24-16,-23 0 0,23 47 0,-24-47 0,24 0 0,-23 23 0,23-23 0,-24 0 15,-23 47-15,48-47 0,-25 0 0,24 24 0,-23-24 0,23 47 0,-24-47 0,24 0 16,-47 23-16,24-23 0,23 0 0,-47 47 0,23-47 0,24 0 0,-23 24 0,23-24 0,-24 47 0,24-47 16,-23 0-16,23 23 0,-24-23 0,25 47 0,-25-47 0,24 24 0,-23-24 0,23 0 0,-47 47 0,23-47 15,24 0-15,-47 23 0,24-23 0,23 0 0,-24 48 0,24-48 0,-23 0 0,-24 23 0,47-23 0,-24 0 16,24 47-16,-23-47 0,23 0 0,-47 24 0,23-24 0,25 0 0,-25 47 0,24-47 0,-23 23 16,23-23-16,-24 0 0,24 47 0,-23-47 0,23 24 0,-24-24 0,24 0 15,-47 47-15,24-47 0,23 0 0,-24 0 0,-23 23 0,47-23 0,-23 0 0,-24 47 0,47-47 0,-24 0 0,25 24 16,-25-24-16,24 47 0,-23-47 0,23 0 0,-24 23 0,24-23 0,-23 47 0,23-47 15,-24 24-15,24-24 0,-23 0 0,-24 47 0,47-47 0,-24 23 0,24-23 0,-23 0 16,-24 48-16,47-48 0,-24 23 0,25-23 0,-25 47 0,24-47 0,-23 24 0,23-24 16,-47 47-16,23-47 0,24 23 0,-23-23 0,23 47 0,-24-23 15,24-24-15,-47 47 0,24-47 0,23 23 16,-24-23-16,-23 47 0,47-47 0,-47 24 16,24-24-16,-24 47 0,47-47 0,-47 23 0,23-23 15,25 47-15,-48-23 0,23-24 0,-23 47 16,47-47-16,-47 23 0,24-23 0,-24 48 15,47-48-15,-47 23 0,23-23 0,-23 47 16,47-47-16,-47 24 0,0 23 16,24-47-16,-24 23 0,47-23 0,-47 47 0,0-23 15,23 23-15,-23-24 0,47 24 16,-47-23-16,0 23 0,24-47 0,-24 23 16,0 24-16,0-23 0,47-24 0,-47 47 0,0-24 0,0 25 0,0-25 15,23-23-15,-23 47 0,0-23 0,0 23 0,0-24 0,0 24 16,47-47-16,-47 24 0,0 23 0,0-24 0,0 24 0,0-23 0,24 23 15,-24-24-15,0 24 0,0-23 0,0 23 0,0-24 0,0 25 0,0-25 16,0 24-16,0-23 0,0 23 0,0-24 0,0 24 0,0-23 16,0 23-16,0-24 0,0 24 0,0-23 0,0 23 0,0-24 0,0 24 15,0-23-15,0 23 0,0-24 0,0 25 0,0-25 16,0 24-16,0-23 0,0 23 0,0-24 0,0 24 16,0-23-16,0 23 0,0-24 0,-24-23 0,24 47 0,0-23 0,0 23 15,0-24-15,0 24 0,-23-47 0,23 24 0,0 23 0,0-24 16,0 25-16,0-25 0,-47-23 0,47 47 0,0-23 15,0 23-15,-24-24 0,24 24 0,0-23 0,0 23 16,-47-47-16,47 23 0,0 24 0,0-23 0,-23-24 0,23 47 16,0-24-16,0 24 0,-47-47 0,47 24 0,0 23 15,0-24-15,-24-23 0,24 48 0,0-25 16,-47-23-16,47 47 0,0-23 0,0 23 0,-23-47 16,23 23-16,0 24 0,-47-47 0,47 24 0,0 23 0,-24-47 15,24 23-15,0 24 0,-47-47 0,47 24 0,0 23 16,-23-47-16,23 23 0,0 24 0,-47-47 0,47 24 15,-24-24-15,24 47 0,-47-24 0,23 25 0,-23-25 16,47 24-16,-23-47 0,23 24 0,-47-24 0,23 47 16,-23-24-16,24-23 0,23 47 0,-47-47 15,47 24-15,-24-24 0,-23 0 0,47 47 0,-23-47 0,23 23 16,-47-23-16,23 0 0,24 47 0,-47-47 0,24 0 16,23 24-16,-47-24 0,23 0 0,24 47 0,-47-47 0,23 0 0,24 23 15,-47-23-15,24 0 0,23 47 0,-47-47 0,23 0 0,24 24 0,-47-24 0,24 0 0,23 47 16,-47-47-16,23 0 0,-23 23 0,24-23 0,-24 0 0,47 48 0,-24-48 0,-23 0 0,47 23 15,-23-23-15,-24 0 0,23 47 0,-23-47 0,23 24 0,-23-24 0,24 0 16,23 47-16,-47-47 0,23 0 0,-23 23 0,24-23 0,-24 0 0,23 47 16,-23-47-16,24 0 0,23 24 0,-47-24 0,23 0 0,-23 47 0,24-47 15,-24 0-15,23 0 0,-23 23 0,23-23 0,-23 0 16,24 0-16,-24 0 0,23 0 0,24 47 0,-47-47 0,24 0 16,-24 0-16,23 0 0,-23 0 0,24 0 0,-24 0 15,23 24-15,-23-24 0,24 0 0,-24 0 0,23 0 0,-23 0 0,23 0 16,-23 0-16,24 0 0,-24 0 0,23 0 0,-23 0 0,24 0 0,-24 0 0,23 0 15,-23 0-15,24 0 0,-24 0 0,23 0 0,-23 0 0,24 0 0,-24 0 0,23 0 0,-23 0 0,23 0 0,-23 0 16,24 0-16,-24 0 0,23 0 0,-23 0 0,24 0 0,-24 0 0,23 0 0,-23 0 0,24 0 0,-24 0 0,23 0 16,-23 0-16,-23 0 0,46 0 0,-23 0 0,23 0 0,-23 0 0,-23 0 0,46 0 0,-23 0 0,24 0 15,-24 0-15,23 0 0,-23 0 0,24 0 0,-24 0 0,23 0 0,-23 0 0,24 0 0,-24 0 0,23 0 0,-23 0 0,23 0 0,-23 0 16,24 0-16,-24 0 0,23 0 0,-23 0 0,24 0 0,-24 0 0,23 0 0,-23 0 0,24 0 0,-24 0 0,23 0 0,-23 0 0,24 0 0,-24 0 16,23 0-16,-23 0 0,23 0 0,-23 0 0,24 0 0,-24 0 0,23 0 0,-23 0 0,24 0 0,-24 0 0,23 0 0,-23 0 0,24 0 15,-24 0-15,23 0 0,-46 0 0,23 0 0,23 0 0,-23 0 0,23 0 0,-23 0 0,24 0 0,-24 0 0,23 0 0,-23 0 16,-23 0-16,46 0 0,-46 47 0,-1-47 0,1 0 0,23 0 0,-24 0 0,47 0 0,-23 0 0,24 0 0,-24 0 0,23 23 15,-23-23-15,24 0 0,-48 0 0,24 0 0,-47 0 0,47 0 0,24 0 0,-24 0 0,23 47 0,-23-47 0,23 0 0,-23 0 0,24 0 0,-24 0 16,-47 0-16,47 24 0,-24-24 0,48 0 0,-48 0 0,24 0 0,24 0 0,-24 47 0,-24-47 0,0 0 0,48 0 0,-24 0 0,23 0 16,-93 23-16,93-23 0,-23 0 0,-23 0 0,46 0 0,-23 0 0,-23 0 0,-1 0 0,0 48 0,1-48 15,-1 0-15,48 0 0,-95 0 0,95 23 0,-24-23 0,23 0 0,-46 0 0,23 0 0,23 0 0,-23 0 0,23 0 0,-23 0 16,24 0-16,-24 0 0,23 0 0,-23 0 0,24 0 0,-24 0 0,23 47 0,-23-47 0,24 0 0,-24 0 0,23 0 0,-23 0 0,24 0 16,-24 0-16,23 0 0,-23 0 0,23 0 0,-23 0 0,24 0 0,-24 0 0,23 0 0,-23 0 0,47 24 0,-23-24 15,-24 0-15,23 0 0,-23 0 0,24 0 0,-24 0 0,23 0 0,-23 47 0,24-47 0,-24 0 0,23 0 16,-23 0-16,23 0 0,-23 23 0,24-23 0,-24 0 0,23 0 0,-23 0 0,24 0 0,-24 0 0,23 0 15,-23 0-15,24 0 0,-24 0 0,23 0 0,-23 0 0,24 0 0,-24 0 0,47 47 0,-24-47 0,-23 0 16,23 0-16,-23 0 0,24 0 0,-24 0 0,23 0 0,-23 0 0,24 0 0,-24 0 0,23 0 0,-23 0 0,24 0 16,-24 0-16,23 0 0,-23 0 0,24 0 0,-24 0 0,23 0 0,-23 0 15,23 0-15,-23 0 0,24 0 0,-24 0 0,23 0 0,-23 0 0,24 0 0,-24 0 16,23 0-16,-23 0 0,24 0 0,-24 0 0,23 0 0,-23 0 0,24 0 0,-24 0 16,23 0-16,-23 0 0,23 0 0,-23 0 0,24 0 0,-24 0 0,23 0 15,-23 0-15,24 0 0,-24 0 0,23 0 0,24-23 0,-47 23 16,24 0-16,-24 0 0,23 0 0,-23 0 15,47-47-15,-23 47 0,-24 0 16,47-24-16,-24 24 16,-23 0-1,47-47 1,-24 47 0,24-23-16,-47 23 15,47-47-15,-23 47 16,23-24-16,-47 24 15,47-47 1,-24 47 0,24-24-16,-47-23 15,47 24-15,-23 23 0,23-47 16,-47 47-16,47-24 0,-24 24 0,24-47 16,-47 47-16,47-23 0,-23 23 0,-24 0 15,47-47-15,-24 47 0,24-24 0,-47 24 16,47-47-16,-23 47 0,-24 0 15,47-23-15,-24 23 0,-23 0 16,47-47-16,-24 47 0,24-24 16,-47 24-16,24 0 0,23-47 0,-47 47 15,23 0-15,-23 0 0,47-23 0,-23 23 0,-24 0 16,47-47-16,-24 47 0,-23 0 0,24 0 16,23-24-16,-47 24 0,23 0 0,-23 0 0,47-47 15,-23 47-15,-24 0 0,23 0 16,24-24-16,-47 24 0,23 0 31</inkml:trace>
  <inkml:trace contextRef="#ctx0" brushRef="#br0" timeOffset="27263.36">4845 14135 0,'47'0'188,"-24"0"-173,24 0 1,-23 0-16,23 0 15,-24 0-15,25 0 0,-25 0 0,-23-24 0,47 24 16,-23 0-16,23-47 0,-24 47 16,24 0-16,-23 0 15,23 0-15,-24 0 16,-23-23-16,47 23 0,-23 0 16,23 0-1,-24 0-15,24 0 16,-23 0-16,-24-47 15,47 47-15,-24 0 0,25 0 16,-25 0 0,-23-24-1,47 24 1,-23 0 0,23 0 15,-24 0 0,24 0-15,-23 0-1,23 0-15,-24 0 0,24 0 0,-23 0 16,23-47-16,-24 47 0,24 0 0,-23 0 16,23 0-16,-24 0 0,25 0 0,-25 0 0,24 0 0,-23 0 15,23 0-15,-24 0 0,24 0 0,-23 0 0,23 0 0,-24 0 16,24 0-16,-23 0 0,23 0 0,-24 0 0,24 0 15,-23 0-15,23 0 0,-24 0 0,25 0 0,-25 0 16,24 0-16,-23 0 0,23 0 16,-24 0-16,24 0 15,-23 0-15,23 0 0,-24 0 16,24 0-16,-23 0 16,23 0-16,-47-24 0,23 24 0,24 0 15,-23 0-15,23 0 0,-24 0 16,25 0-16,-25 0 15,24 0-15,-23 0 16,23 0 0,-24 0-16,24 0 15,-23 0 1,23 0 0,-24 0-1,24 0-15,-23 0 16,23 0-1,-24 0 17,24 0 15</inkml:trace>
  <inkml:trace contextRef="#ctx0" brushRef="#br0" timeOffset="40284.1">5621 17968 0,'47'0'109,"-24"0"-93,25 0-16,-25 0 0,24 0 15,-23 0-15,23 0 0,-24 0 0,24 0 0,-23 0 0,23 0 16,-24 0-16,24 0 0,-23 0 0,23 0 0,-24 0 0,24 0 15,-23 0-15,23 0 0,-24 0 0,25 0 0,-25 0 0,24 0 16,-23 0-16,23 0 0,-24 0 0,24 0 0,-23 0 0,23 0 0,-24 0 0,24 0 16,-23 0-16,23 0 0,-24 0 0,24 0 0,-23 0 0,23 0 15,-24 0-15,25 0 0,-25 0 0,24 0 0,-23 0 0,23 0 16,-24 0-16,24 0 0,-23 0 0,23 0 0,-24 0 16,24 0-16,-23 0 0,23 0 0,-24 0 0,24 0 0,-23 0 15,23 0-15,-24 0 0,25 0 0,-25 0 0,24 0 16,-23 0-16,23 0 0,-24 0 0,24 0 0,-23 0 15,23 0-15,-24 0 0,24 0 0,-23 0 0,23 0 0,-24 0 16,24 0-16,-23 0 0,23 0 0,-24 0 0,25 0 0,-25 0 16,24 0-16,-23 0 0,23 0 0,-24 0 0,24 0 0,-23 0 15,23 0-15,-24 0 0,24 0 0,-23 0 0,23 0 16,-24 0-16,24 0 0,-23 0 0,23 0 0,-24 0 16,25 0-16,-25 0 0,24 0 0,-23 0 0,23 0 15,-24 0-15,24 0 0,-23 0 0,23 0 16,-24 0-16,24 0 0,-23 0 0,23 0 15,-24 0-15,24 0 0,-47-23 0,24 23 0,23 0 0,-24 0 0,25 0 0,-25 0 16,24 0-16,-23 0 0,23 0 0,-24 0 0,24 0 0,-23 0 16,23 0-16,-24 0 0,24 0 0,-23 0 0,23 0 0,-24 0 15,24 0-15,-23 0 0,23 0 0,-24 0 0,25 0 0,-25 0 16,24 0-16,-23 0 0,23 0 0,-24 0 0,24 0 0,-47-24 16,24 24-16,23 0 0,-24 0 0,24 0 0,-23 0 0,23 0 0,-24 0 15,24 0-15,-23 0 0,23 0 0,-24 0 0,25 0 16,-25 0-16,24 0 0,-23 0 0,23 0 0,-24 0 15,24 0-15,-23 0 0,23 0 0,-24 0 0,24 0 0,-23 0 0,23 0 0,-24 0 16,24 0-16,-23 0 0,23 0 0,-24 0 0,25 0 0,-25 0 0,24 0 16,-23 0-16,23 0 0,-24 0 0,-23-47 0,47 47 0,-23 0 0,23 0 15,-24 0-15,24 0 0,-23 0 0,23 0 0,-24 0 0,24 0 0,-23 0 0,23 0 16,-24 0-16,25 0 0,-25 0 0,24 0 0,-23 0 0,23 0 16,-24 0-16,24 0 0,-23 0 0,23 0 0,-24 0 0,24 0 15,-23 0-15,23 0 0,-24 0 0,24 0 0,-23 0 16,23 0-16,-24 0 0,25 0 0,-25 0 0,24 0 0,-23 0 15,23 0-15,-24 0 0,24 0 0,-23 0 0,23 0 16,-24 0-16,24 0 0,-23 0 0,23 0 0,-24 0 0,24 0 16,-23 0-16,23 0 0,-24 0 0,25 0 0,-25 0 15,24 0-15,-23 0 0,23 0 0,-24 0 0,24 0 16,-23 0-16,23 0 0,-24 0 0,24 0 0,-23 0 0,23 0 16,-24 0-16,24 0 0,-23 0 0,23 0 0,-24 0 15,25 0-15,-25 0 0,24 0 0,-23 0 0,23 0 16,-24 0-16,24 0 0,-23 0 0,23-23 0,-24 23 15,24 0-15,-23 0 0,23 0 0,-24 0 0,24 0 16,-23 0-16,23 0 0,-24 0 0,25 0 0,-25 0 16,24 0-16,-23 0 0,23 0 0,-24 0 0,24 0 15,-23 0-15,23 0 0,-24-47 0,24 47 0,-23 0 16,23 0-16,-24 0 0,24 0 0,-23 0 16,23 0-16,-24 0 0,25 0 15,-25 0-15,24 0 0,-23 0 16,23 0-16,-24 0 15,24 0 1,-23 0 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1-09-16T09:12:45.105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2611 14205 0,'23'0'203,"1"0"-188,23 0-15,-24 0 16,24 0-16,-23 0 0,23 0 0,-24 0 16,24 0-16,-23 0 0,23 0 0,-24 0 15,24 0-15,-23 0 0,23 0 0,-24 0 16,25 0-16,-25 0 0,24 0 15,-23 0-15,23 0 0,-24 0 16,-23-23-16,47 23 0,-23 0 0,23 0 0,-24 0 16,24 0-16,-23 0 0,23 0 0,23 0 15,-46 0-15,23 0 0,-47 23 0,23-23 0,25 0 16,-48 24-16,23-24 0,24 0 16,-23 0-16,23 0 15,-24 0-15,24 0 16,-23 0-16,23 0 0,-24 0 15,24 0-15,-23 0 0,23 0 16,-24 0-16,24 0 0,-23 0 16,23 0-16,-24 0 0,25 0 15,-25 0-15,24 0 0,-23 0 16,23 0-16,-24 0 16,24 0-16,-23 0 0,23 0 0,-24 0 15,24 0-15,-23 0 0,23 0 16,-24 0-16,24 0 15,-23 0-15,23-24 0,-24 24 16,25 0-16,-25 0 0,24 0 16,-23 0-16,23 0 0,-24 0 15,24 0-15,-23 0 0,23 0 16,-47-23-16,23 23 0,24 0 0,-23 0 0,23 0 16,-24 0-16,24 0 0,-23 0 15,-24-47-15,47 47 0,-24 0 0,25 0 0,-25 0 16,24 0-16,-23 0 15,23 0 1,-24 0-16,24 0 16,-23 0-16,23 0 15,-24 0-15,24 0 16,-23 0-16,23 0 16,-24 0-16,24 0 0,-23 0 0,23 0 0,-24 0 15,25 0-15,-25 0 0,24 0 0,-23 0 16,23 0-16,-24 0 0,24 0 15,-23 0-15,23 0 0,-24 0 16,24 0-16,-23 0 16,23 0-16,-24 0 0,24 0 15,-23 0-15,23 0 0,-24 0 16,25 0-16,-25 0 0,24 0 16,-23 0-16,23 0 15,-24 0-15,24 0 0,-23 0 16,23 0-16,-24 0 0,24 0 15,-23 0 1,23 0-16,-24 0 0,24 0 0,-23 0 16,23 0-16,-24 0 0,25 0 15,-25 0-15,24 0 0,-23 0 0,23 0 16,-24 0-16,24 0 0,-23 0 0,23 0 0,-24 0 16,24 0-16,-23 0 0,23 0 0,-24 0 15,24 0-15,-23 0 0,23 0 0,-24 0 0,25 0 16,-25 0-16,24 0 0,-23 0 0,23 0 15,-24 0-15,24 0 0,-23 0 0,23 0 16,-24 0-16,24 0 0,-23 0 0,23 0 16,-24 0-16,24 0 0,-23 0 0,23 0 15,-24 0-15,25 0 0,-25 0 0,24 0 16,-23 0-16,23 0 0,-24 0 0,24 0 0,-23 0 16,23 0-16,-24 0 0,24 0 15,-23 0-15,23 0 0,-24 0 0,24 0 16,-23 0-16,23 0 15,-24 0-15,25 0 0,-25 0 16,24 0-16,-23 0 16,23 0-16,-24 0 0,24 0 15,-47 23-15,24-23 0,23 0 0,-24 0 16,24 0-16,-23 0 0,23 0 0,-24 0 16,24 0-16,-23 0 0,23 0 0,-24 0 15,25 0-15,-25 0 0,24 0 16,-23 0-16,23 0 0,-24 0 15,24 0-15,-23 0 0,23 0 16,-24 0-16,24 0 0,-23 0 16,23 0-16,-24 0 0,24 0 0,-23 0 15,23 0-15,-24 0 0,25 0 16,-25 0-16,24 0 0,-23 0 0,23 0 16,-24 0-16,24 0 0,-23 0 15,23 0-15,-24 0 0,24 0 16,-47 47-16,24-47 0,23 0 0,-24 0 0,24 0 15,-23 0-15,23 0 16,-24 0-16,25 0 0,-25 0 16,24 0-16,-23 0 0,23 0 15,-24 0 1,24 0 15,-23 0-15,-24-23 15,47 23-31,-24 0 31,-23-47-15,47 47 0,-47-24-16,24 24 15,-24-47-15,0 24 16,0-24-16,47 47 0,-47-24 15,0-23-15,0 23 16,23 24-16,-23-47 0,0 24 16,0-24-16,0 23 15,0-23 1,0 24 15,0-24-15,0 23-1,-23 24-15,23-47 16,0 24 0,0-24-1,-24 47 1,24-24 0,0-23-1,-47 47-15,47-23 16,-23 23-16,23-47 15,-47 47 1,47-24-16,-24 24 16,24-47-1,-47 47-15,24 0 16,23-24 0,-47 24-16,23 0 15,24-47 1,-47 47-1,24 0 1,23-23 0,-47 23-16,23 0 15,-23 0 1,47-47 0,-24 47-16,-23 0 15,24 0 1,-24 0-16,23 0 15,-23 0 1,24 0-16,-24 0 16,23 0-1,-23 0 1,24 0 0,-24 0-16,23 0 15,-23 0-15,24 0 16,-24 0-16,23 0 15,-23 0-15,23 0 16,-23 0-16,24 0 16,-24 0-1,23 0-15,-23 0 16,24 0-16,-24 0 16,23 0-16,-23 0 0,24 0 15,-24 0-15,23 0 0,24-24 0,-47 24 16,24 0-16,-24 0 0,23 0 15,24-47-15,-47 47 0,23 0 0,-23 0 16,24 0-16,-24 0 0,23 0 16,-23 0-16,24 0 15,-24 0-15,23 0 0,-23 0 16,24 0-16,-24 0 16,23 0-16,-23 0 0,24 0 15,-24 0-15,23 0 0,-23 0 16,23 0-16,-23 0 0,24 0 15,-24 0-15,23 0 0,-23 0 16,24 0-16,-24 0 16,23 0-16,-23 0 15,24 0-15,-24 0 16,23 0-16,-23 0 0,24 0 16,-24 0-16,23 0 0,-23 0 15,23 0-15,-23 0 16,24 0-1,-24 0 1,23 0 0,-23 0-16,24 0 15,-24 0 1,23 0-16,-23 0 16,24 0-1,-24 0-15,23 0 16,-23 0-1,24 0-15,-24 0 16,23 0-16,-23 0 16,47 24-16,-24-24 15,-23 0-15,24 0 16,-24 0-16,23 0 16,-23 0-16,24 0 0,-24 0 15,23 0-15,-23 0 16,24 0-16,-24 0 15,23 0-15,-23 0 0,24 0 16,-24 0-16,23 0 16,-23 0-16,23 0 0,-23 0 15,24 0-15,-24 0 16,23 0-16,-23 0 0,24 0 16,-24 0-16,23 0 15,-23 0-15,24 0 16,-24 0-16,23 0 15,-23 0-15,24 0 16,-24 0-16,23 0 16,-23 0-16,23 0 0,-23 0 15,24 0-15,-24 0 16,23 0-16,-23 0 0,24 0 16,-24 0-16,23 0 15,-23 0 1,24 0-16,-24 0 15,23 0-15,-23 0 16,24 0-16,-24 0 16,23 0-1,-23 0-15,23 0 16,-23 0-16,24 0 0,-24 0 16,23 0-16,-23 0 15,24 0-15,-24 0 16,23 0-16,-23 0 15,24 0-15,-24 0 0,23 0 16,-23 0-16,24 0 0,-24 0 16,23 0-16,-23 0 15,23 0-15,-23 0 0,24 0 16,-24 0-16,23 0 16,-23 0-16,24 0 15,-24 0-15,23 0 16,-23 0-16,24 0 0,-24 0 15,23 0-15,-23 0 16,24 0-16,-24 0 0,23 0 16,24 47-16,-47-47 0,23 0 0,-23 0 15,24 0-15,-24 0 0,23 0 0,-23 0 16,24 0-16,-24 0 0,23 0 16,-23 0-16,24 0 15,-24 0-15,23 0 16,-23 0-16,24 0 15,-24 0-15,23 0 16,-23 0-16,23 0 0,-23 0 16,24 0-16,-24 0 15,23 0-15,-23 0 0,24 0 16,-24 0-16,23 0 0,-23 0 16,24 0-16,-24 0 15,23 0-15,-23 0 16,24 0-16,-24 0 0,23 0 15,-23 0-15,23 0 0,-23 0 16,24 0-16,-24 0 0,23 0 16,-23 0-16,24 0 0,-24 0 15,23 0-15,-23 0 16,24 0-16,-24 0 0,23 0 16,-23 0-16,24 0 15,-24 0-15,23 0 0,-23 0 16,23 0-16,-23 0 0,24 0 15,-24 0-15,23 0 16,-23 0-16,47 23 0,-23-23 0,-24 0 16,23 0-16,-23 0 15,24 0-15,-24 0 16,23 0-16,-23 0 16,24 47-16,-24-47 15,23 0-15,-23 0 16,23 0-1,-23 0-15,24 0 16,-24 0 0,47 24-1,-24-24 1,-23 0 15,47 47-15,0-24 109,0 25-94,0-25-15,-23-23-16,23 47 31,0-23 31,0 23-46,0-24 0,0 24-16,0-23 15,0 23 1,0-24 0,0 24-1,0-23 16,0 23 16,0-24-31,0 24 0,0-23-1,23-24 1,-23 47-1,0-24 1,24-23 0,-24 48-1,47-48 1,-47 23-16,23 24 31,24-47-15,-47 24-1,24-24 1,-24 47 0,47-47-16,-24 0 15,25 0-15,-48 23 16,23-23-16,24 0 16,-47 47-1,24-47-15,23 0 16,-47 24-1,23-24-15,24 0 32,-23 0 30,23 0-15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19026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acknowledgement page(s).</a:t>
            </a:r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934777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1" name="Shape 3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1128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72876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2" name="Shape 3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45714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2" name="Shape 3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97475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2" name="Shape 3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367358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010180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92851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551569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380697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Shape 5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2" name="Shape 5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4773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Shape 5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5" name="Shape 5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935031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Shape 5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9" name="Shape 5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085674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Shape 5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87" name="Shape 5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57549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Shape 5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3" name="Shape 5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03985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Shape 5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3" name="Shape 5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62591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Shape 6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12" name="Shape 6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Merriweather Sans"/>
              <a:buNone/>
            </a:pPr>
            <a:r>
              <a:rPr lang="en-US" sz="2000" b="0" i="0" u="none" strike="noStrike" cap="none">
                <a:latin typeface="Merriweather Sans"/>
                <a:ea typeface="Merriweather Sans"/>
                <a:cs typeface="Merriweather Sans"/>
                <a:sym typeface="Merriweather Sans"/>
              </a:rPr>
              <a:t>Who has see a traceback in CTools?</a:t>
            </a:r>
          </a:p>
        </p:txBody>
      </p:sp>
    </p:spTree>
    <p:extLst>
      <p:ext uri="{BB962C8B-B14F-4D97-AF65-F5344CB8AC3E}">
        <p14:creationId xmlns:p14="http://schemas.microsoft.com/office/powerpoint/2010/main" val="6092576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Shape 6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12" name="Shape 6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Merriweather Sans"/>
              <a:buNone/>
            </a:pPr>
            <a:r>
              <a:rPr lang="en-US" sz="2000" b="0" i="0" u="none" strike="noStrike" cap="none">
                <a:latin typeface="Merriweather Sans"/>
                <a:ea typeface="Merriweather Sans"/>
                <a:cs typeface="Merriweather Sans"/>
                <a:sym typeface="Merriweather Sans"/>
              </a:rPr>
              <a:t>Who has see a traceback in CTools?</a:t>
            </a:r>
          </a:p>
        </p:txBody>
      </p:sp>
    </p:spTree>
    <p:extLst>
      <p:ext uri="{BB962C8B-B14F-4D97-AF65-F5344CB8AC3E}">
        <p14:creationId xmlns:p14="http://schemas.microsoft.com/office/powerpoint/2010/main" val="15790860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Shape 6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32" name="Shape 6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134507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Shape 6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44" name="Shape 6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35720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Shape 6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66" name="Shape 6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44739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Shape 6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6" name="Shape 6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72411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9" name="Shape 2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798518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Shape 6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3" name="Shape 6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8389068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Shape 6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0" name="Shape 6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9555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8" name="Shape 2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59166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6" name="Shape 2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683093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9" name="Shape 31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7689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Shape 3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5" name="Shape 3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38320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2" name="Shape 3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87112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1" name="Shape 3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1665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14937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07941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30886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919804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27246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62128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34855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251683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903779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13932000" cy="17943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176989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7199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55123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3941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87048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79677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51296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6736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4859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03896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2568E096-C1D3-40C5-8575-C38E7C66220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3A72F65D-0611-47F2-8FA7-9D527A1A656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34901808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  <p:sldLayoutId id="2147483730" r:id="rId13"/>
    <p:sldLayoutId id="2147483731" r:id="rId14"/>
    <p:sldLayoutId id="2147483732" r:id="rId15"/>
    <p:sldLayoutId id="2147483733" r:id="rId16"/>
    <p:sldLayoutId id="2147483734" r:id="rId17"/>
    <p:sldLayoutId id="2147483735" r:id="rId18"/>
    <p:sldLayoutId id="2147483736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4.e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1155700" y="2935705"/>
            <a:ext cx="13931900" cy="168709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4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Лекция </a:t>
            </a:r>
            <a:r>
              <a:rPr lang="en-US" sz="4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  <a:br>
              <a:rPr lang="en-US" sz="4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ru-RU" sz="4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ru-RU" sz="48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Условные операторы)</a:t>
            </a:r>
            <a:endParaRPr lang="en-US" sz="4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747114-FE7C-4CB7-849B-03C7B06D694F}"/>
              </a:ext>
            </a:extLst>
          </p:cNvPr>
          <p:cNvSpPr txBox="1"/>
          <p:nvPr/>
        </p:nvSpPr>
        <p:spPr>
          <a:xfrm>
            <a:off x="8996810" y="6809231"/>
            <a:ext cx="64397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0DEEF3"/>
                </a:solidFill>
              </a:rPr>
              <a:t>PhD, </a:t>
            </a:r>
            <a:r>
              <a:rPr lang="kk-KZ" sz="2400" dirty="0">
                <a:solidFill>
                  <a:srgbClr val="0DEEF3"/>
                </a:solidFill>
              </a:rPr>
              <a:t>кафедра информационные системы</a:t>
            </a:r>
          </a:p>
          <a:p>
            <a:pPr algn="r"/>
            <a:r>
              <a:rPr lang="kk-KZ" sz="2400" dirty="0">
                <a:solidFill>
                  <a:srgbClr val="FEE602"/>
                </a:solidFill>
              </a:rPr>
              <a:t>Карюкин В</a:t>
            </a:r>
            <a:r>
              <a:rPr lang="ru-RU" sz="2400" dirty="0">
                <a:solidFill>
                  <a:srgbClr val="FEE602"/>
                </a:solidFill>
              </a:rPr>
              <a:t>.И.</a:t>
            </a:r>
          </a:p>
          <a:p>
            <a:pPr algn="r"/>
            <a:endParaRPr lang="ru-RU" sz="2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363"/>
          <p:cNvSpPr txBox="1"/>
          <p:nvPr/>
        </p:nvSpPr>
        <p:spPr>
          <a:xfrm>
            <a:off x="4598450" y="5392512"/>
            <a:ext cx="7704000" cy="2421299"/>
          </a:xfrm>
          <a:prstGeom prst="rect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Shape 364"/>
          <p:cNvSpPr txBox="1"/>
          <p:nvPr/>
        </p:nvSpPr>
        <p:spPr>
          <a:xfrm>
            <a:off x="4576700" y="2941773"/>
            <a:ext cx="7704000" cy="1509299"/>
          </a:xfrm>
          <a:prstGeom prst="rect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Shape 362"/>
          <p:cNvSpPr txBox="1"/>
          <p:nvPr/>
        </p:nvSpPr>
        <p:spPr>
          <a:xfrm>
            <a:off x="5533200" y="6313475"/>
            <a:ext cx="6377099" cy="10169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Shape 343"/>
          <p:cNvSpPr txBox="1"/>
          <p:nvPr/>
        </p:nvSpPr>
        <p:spPr>
          <a:xfrm>
            <a:off x="4598449" y="2438400"/>
            <a:ext cx="7918337" cy="5854799"/>
          </a:xfrm>
          <a:prstGeom prst="rect">
            <a:avLst/>
          </a:prstGeom>
          <a:noFill/>
          <a:ln w="12700" cap="rnd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if x &gt;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print('Bigger than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print('Still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bigger')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print('Done with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for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in range(5)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print(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&gt; 2 :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print('Bigger than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print('Done with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print('All Done')</a:t>
            </a:r>
          </a:p>
        </p:txBody>
      </p:sp>
      <p:sp>
        <p:nvSpPr>
          <p:cNvPr id="15" name="Shape 361"/>
          <p:cNvSpPr txBox="1"/>
          <p:nvPr/>
        </p:nvSpPr>
        <p:spPr>
          <a:xfrm>
            <a:off x="2147475" y="524656"/>
            <a:ext cx="12044775" cy="149474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FF7F00"/>
              </a:buClr>
            </a:pPr>
            <a:r>
              <a:rPr lang="ru-RU" sz="3600" dirty="0">
                <a:solidFill>
                  <a:schemeClr val="accent2"/>
                </a:solidFill>
              </a:rPr>
              <a:t>Подумайте о начальных / конечных блоках</a:t>
            </a:r>
            <a:endParaRPr sz="3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183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Shape 387"/>
          <p:cNvSpPr txBox="1"/>
          <p:nvPr/>
        </p:nvSpPr>
        <p:spPr>
          <a:xfrm>
            <a:off x="797475" y="3210450"/>
            <a:ext cx="6953818" cy="333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&gt; 1 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print('More than one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x &lt; 100 : 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    print('Less than 100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 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print('All done</a:t>
            </a:r>
            <a:r>
              <a:rPr lang="en-US" sz="30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88" name="Shape 388"/>
          <p:cNvSpPr txBox="1"/>
          <p:nvPr/>
        </p:nvSpPr>
        <p:spPr>
          <a:xfrm>
            <a:off x="1168400" y="689548"/>
            <a:ext cx="4813299" cy="216795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Вложенные решения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81" name="Shape 381"/>
          <p:cNvCxnSpPr/>
          <p:nvPr/>
        </p:nvCxnSpPr>
        <p:spPr>
          <a:xfrm rot="10800000">
            <a:off x="9451261" y="830128"/>
            <a:ext cx="13265" cy="40822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9" name="Shape 369"/>
          <p:cNvSpPr/>
          <p:nvPr/>
        </p:nvSpPr>
        <p:spPr>
          <a:xfrm>
            <a:off x="7986419" y="1182730"/>
            <a:ext cx="2966810" cy="1229106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1</a:t>
            </a:r>
          </a:p>
        </p:txBody>
      </p:sp>
      <p:sp>
        <p:nvSpPr>
          <p:cNvPr id="370" name="Shape 370"/>
          <p:cNvSpPr txBox="1"/>
          <p:nvPr/>
        </p:nvSpPr>
        <p:spPr>
          <a:xfrm>
            <a:off x="10253910" y="2433028"/>
            <a:ext cx="3488651" cy="105957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print('More than one’)</a:t>
            </a:r>
          </a:p>
        </p:txBody>
      </p:sp>
      <p:sp>
        <p:nvSpPr>
          <p:cNvPr id="371" name="Shape 371"/>
          <p:cNvSpPr/>
          <p:nvPr/>
        </p:nvSpPr>
        <p:spPr>
          <a:xfrm>
            <a:off x="10253910" y="3863455"/>
            <a:ext cx="3464810" cy="1229106"/>
          </a:xfrm>
          <a:prstGeom prst="diamond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100</a:t>
            </a:r>
          </a:p>
        </p:txBody>
      </p:sp>
      <p:sp>
        <p:nvSpPr>
          <p:cNvPr id="372" name="Shape 372"/>
          <p:cNvSpPr txBox="1"/>
          <p:nvPr/>
        </p:nvSpPr>
        <p:spPr>
          <a:xfrm>
            <a:off x="12636709" y="5050179"/>
            <a:ext cx="3327815" cy="1059575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print('Less </a:t>
            </a: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than </a:t>
            </a:r>
            <a:r>
              <a:rPr lang="en-US" sz="2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100')</a:t>
            </a:r>
            <a:endParaRPr lang="en-US" sz="2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3" name="Shape 373"/>
          <p:cNvSpPr txBox="1"/>
          <p:nvPr/>
        </p:nvSpPr>
        <p:spPr>
          <a:xfrm>
            <a:off x="8018206" y="7095158"/>
            <a:ext cx="2892639" cy="1059491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cxnSp>
        <p:nvCxnSpPr>
          <p:cNvPr id="374" name="Shape 374"/>
          <p:cNvCxnSpPr/>
          <p:nvPr/>
        </p:nvCxnSpPr>
        <p:spPr>
          <a:xfrm rot="10800000" flipH="1">
            <a:off x="10932038" y="1782610"/>
            <a:ext cx="1127071" cy="275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75" name="Shape 375"/>
          <p:cNvCxnSpPr/>
          <p:nvPr/>
        </p:nvCxnSpPr>
        <p:spPr>
          <a:xfrm rot="10800000" flipH="1">
            <a:off x="12049889" y="1782495"/>
            <a:ext cx="9261" cy="63199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6" name="Shape 376"/>
          <p:cNvCxnSpPr/>
          <p:nvPr/>
        </p:nvCxnSpPr>
        <p:spPr>
          <a:xfrm rot="10800000" flipH="1">
            <a:off x="9434062" y="2399916"/>
            <a:ext cx="30462" cy="468464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7" name="Shape 377"/>
          <p:cNvCxnSpPr/>
          <p:nvPr/>
        </p:nvCxnSpPr>
        <p:spPr>
          <a:xfrm>
            <a:off x="13697529" y="4456817"/>
            <a:ext cx="610580" cy="1192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78" name="Shape 378"/>
          <p:cNvCxnSpPr/>
          <p:nvPr/>
        </p:nvCxnSpPr>
        <p:spPr>
          <a:xfrm rot="10800000" flipH="1">
            <a:off x="14274997" y="4510191"/>
            <a:ext cx="6758" cy="5426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9" name="Shape 379"/>
          <p:cNvCxnSpPr>
            <a:stCxn id="371" idx="0"/>
            <a:endCxn id="370" idx="2"/>
          </p:cNvCxnSpPr>
          <p:nvPr/>
        </p:nvCxnSpPr>
        <p:spPr>
          <a:xfrm flipV="1">
            <a:off x="11986315" y="3492603"/>
            <a:ext cx="11921" cy="37085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80" name="Shape 380"/>
          <p:cNvCxnSpPr/>
          <p:nvPr/>
        </p:nvCxnSpPr>
        <p:spPr>
          <a:xfrm>
            <a:off x="9496313" y="6618350"/>
            <a:ext cx="4749545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82" name="Shape 382"/>
          <p:cNvSpPr txBox="1"/>
          <p:nvPr/>
        </p:nvSpPr>
        <p:spPr>
          <a:xfrm>
            <a:off x="11358517" y="1230411"/>
            <a:ext cx="918430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383" name="Shape 383"/>
          <p:cNvSpPr txBox="1"/>
          <p:nvPr/>
        </p:nvSpPr>
        <p:spPr>
          <a:xfrm>
            <a:off x="13742561" y="3921731"/>
            <a:ext cx="917822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384" name="Shape 384"/>
          <p:cNvCxnSpPr/>
          <p:nvPr/>
        </p:nvCxnSpPr>
        <p:spPr>
          <a:xfrm rot="10800000">
            <a:off x="12003532" y="5123024"/>
            <a:ext cx="0" cy="1495324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85" name="Shape 385"/>
          <p:cNvSpPr txBox="1"/>
          <p:nvPr/>
        </p:nvSpPr>
        <p:spPr>
          <a:xfrm>
            <a:off x="11386329" y="5066072"/>
            <a:ext cx="451643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386" name="Shape 386"/>
          <p:cNvSpPr txBox="1"/>
          <p:nvPr/>
        </p:nvSpPr>
        <p:spPr>
          <a:xfrm>
            <a:off x="8801078" y="2544284"/>
            <a:ext cx="451643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389" name="Shape 389"/>
          <p:cNvCxnSpPr/>
          <p:nvPr/>
        </p:nvCxnSpPr>
        <p:spPr>
          <a:xfrm rot="10800000" flipH="1">
            <a:off x="14274997" y="6163128"/>
            <a:ext cx="6758" cy="5426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729242" y="745588"/>
            <a:ext cx="8184569" cy="188474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6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Двусторонние решения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5" name="Shape 395"/>
          <p:cNvSpPr txBox="1">
            <a:spLocks noGrp="1"/>
          </p:cNvSpPr>
          <p:nvPr>
            <p:ph idx="1"/>
          </p:nvPr>
        </p:nvSpPr>
        <p:spPr>
          <a:xfrm>
            <a:off x="854060" y="2964080"/>
            <a:ext cx="5894438" cy="566416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dirty="0"/>
              <a:t>Иногда мы хотим сделать что-то одно, если логическое выражение истинно, и что-то другое, если выражение ложно.</a:t>
            </a:r>
          </a:p>
          <a:p>
            <a:r>
              <a:rPr lang="ru-RU" sz="3200" dirty="0"/>
              <a:t>Это похоже на развилку дорог - мы должны выбрать тот или иной путь, но не оба</a:t>
            </a:r>
          </a:p>
        </p:txBody>
      </p:sp>
      <p:sp>
        <p:nvSpPr>
          <p:cNvPr id="396" name="Shape 396"/>
          <p:cNvSpPr/>
          <p:nvPr/>
        </p:nvSpPr>
        <p:spPr>
          <a:xfrm>
            <a:off x="9980540" y="3241114"/>
            <a:ext cx="3257489" cy="1349530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2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12784308" y="4613913"/>
            <a:ext cx="3176051" cy="116338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print('Bigger')</a:t>
            </a:r>
          </a:p>
        </p:txBody>
      </p:sp>
      <p:cxnSp>
        <p:nvCxnSpPr>
          <p:cNvPr id="398" name="Shape 398"/>
          <p:cNvCxnSpPr/>
          <p:nvPr/>
        </p:nvCxnSpPr>
        <p:spPr>
          <a:xfrm rot="10800000" flipH="1">
            <a:off x="13214762" y="3892612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99" name="Shape 399"/>
          <p:cNvCxnSpPr/>
          <p:nvPr/>
        </p:nvCxnSpPr>
        <p:spPr>
          <a:xfrm rot="10800000" flipH="1">
            <a:off x="1444213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0" name="Shape 400"/>
          <p:cNvCxnSpPr/>
          <p:nvPr/>
        </p:nvCxnSpPr>
        <p:spPr>
          <a:xfrm rot="10800000" flipH="1">
            <a:off x="11638370" y="6213572"/>
            <a:ext cx="2822672" cy="2908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1" name="Shape 401"/>
          <p:cNvSpPr txBox="1"/>
          <p:nvPr/>
        </p:nvSpPr>
        <p:spPr>
          <a:xfrm>
            <a:off x="13683026" y="3293467"/>
            <a:ext cx="810008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02" name="Shape 402"/>
          <p:cNvSpPr txBox="1"/>
          <p:nvPr/>
        </p:nvSpPr>
        <p:spPr>
          <a:xfrm>
            <a:off x="9560265" y="3293467"/>
            <a:ext cx="495894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03" name="Shape 403"/>
          <p:cNvCxnSpPr/>
          <p:nvPr/>
        </p:nvCxnSpPr>
        <p:spPr>
          <a:xfrm rot="10800000">
            <a:off x="14434866" y="5765668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4" name="Shape 404"/>
          <p:cNvCxnSpPr/>
          <p:nvPr/>
        </p:nvCxnSpPr>
        <p:spPr>
          <a:xfrm rot="10800000">
            <a:off x="11622373" y="2649239"/>
            <a:ext cx="4362" cy="629684"/>
          </a:xfrm>
          <a:prstGeom prst="straightConnector1">
            <a:avLst/>
          </a:prstGeom>
          <a:noFill/>
          <a:ln w="635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5" name="Shape 405"/>
          <p:cNvSpPr txBox="1"/>
          <p:nvPr/>
        </p:nvSpPr>
        <p:spPr>
          <a:xfrm>
            <a:off x="10061978" y="1751976"/>
            <a:ext cx="3176051" cy="884175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4</a:t>
            </a:r>
          </a:p>
        </p:txBody>
      </p:sp>
      <p:cxnSp>
        <p:nvCxnSpPr>
          <p:cNvPr id="406" name="Shape 406"/>
          <p:cNvCxnSpPr/>
          <p:nvPr/>
        </p:nvCxnSpPr>
        <p:spPr>
          <a:xfrm>
            <a:off x="8805517" y="3910062"/>
            <a:ext cx="1209925" cy="5819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7" name="Shape 407"/>
          <p:cNvCxnSpPr/>
          <p:nvPr/>
        </p:nvCxnSpPr>
        <p:spPr>
          <a:xfrm rot="10800000" flipH="1">
            <a:off x="878806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8" name="Shape 408"/>
          <p:cNvSpPr txBox="1"/>
          <p:nvPr/>
        </p:nvSpPr>
        <p:spPr>
          <a:xfrm>
            <a:off x="7083585" y="4602279"/>
            <a:ext cx="3393915" cy="116338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print('Not bigger')</a:t>
            </a:r>
          </a:p>
        </p:txBody>
      </p:sp>
      <p:cxnSp>
        <p:nvCxnSpPr>
          <p:cNvPr id="409" name="Shape 409"/>
          <p:cNvCxnSpPr/>
          <p:nvPr/>
        </p:nvCxnSpPr>
        <p:spPr>
          <a:xfrm flipH="1">
            <a:off x="8783702" y="6222298"/>
            <a:ext cx="2856119" cy="2908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10" name="Shape 410"/>
          <p:cNvCxnSpPr/>
          <p:nvPr/>
        </p:nvCxnSpPr>
        <p:spPr>
          <a:xfrm rot="10800000">
            <a:off x="8757526" y="5777302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11" name="Shape 411"/>
          <p:cNvCxnSpPr/>
          <p:nvPr/>
        </p:nvCxnSpPr>
        <p:spPr>
          <a:xfrm rot="10800000" flipH="1">
            <a:off x="11650004" y="6283375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12" name="Shape 412"/>
          <p:cNvSpPr txBox="1"/>
          <p:nvPr/>
        </p:nvSpPr>
        <p:spPr>
          <a:xfrm>
            <a:off x="10015442" y="6940691"/>
            <a:ext cx="3176051" cy="884175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1155700" y="1126051"/>
            <a:ext cx="7758111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Двусторонние решения с </a:t>
            </a:r>
            <a:r>
              <a:rPr lang="en-US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else:</a:t>
            </a:r>
          </a:p>
        </p:txBody>
      </p:sp>
      <p:sp>
        <p:nvSpPr>
          <p:cNvPr id="396" name="Shape 396"/>
          <p:cNvSpPr/>
          <p:nvPr/>
        </p:nvSpPr>
        <p:spPr>
          <a:xfrm>
            <a:off x="9980540" y="3241114"/>
            <a:ext cx="3257489" cy="1349530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2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12784308" y="4613913"/>
            <a:ext cx="3176051" cy="116338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print('Bigger')</a:t>
            </a:r>
          </a:p>
        </p:txBody>
      </p:sp>
      <p:cxnSp>
        <p:nvCxnSpPr>
          <p:cNvPr id="398" name="Shape 398"/>
          <p:cNvCxnSpPr/>
          <p:nvPr/>
        </p:nvCxnSpPr>
        <p:spPr>
          <a:xfrm rot="10800000" flipH="1">
            <a:off x="13214762" y="3892612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99" name="Shape 399"/>
          <p:cNvCxnSpPr/>
          <p:nvPr/>
        </p:nvCxnSpPr>
        <p:spPr>
          <a:xfrm rot="10800000" flipH="1">
            <a:off x="1444213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0" name="Shape 400"/>
          <p:cNvCxnSpPr/>
          <p:nvPr/>
        </p:nvCxnSpPr>
        <p:spPr>
          <a:xfrm rot="10800000" flipH="1">
            <a:off x="11638370" y="6213572"/>
            <a:ext cx="2822672" cy="2908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1" name="Shape 401"/>
          <p:cNvSpPr txBox="1"/>
          <p:nvPr/>
        </p:nvSpPr>
        <p:spPr>
          <a:xfrm>
            <a:off x="13683026" y="3293467"/>
            <a:ext cx="810008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02" name="Shape 402"/>
          <p:cNvSpPr txBox="1"/>
          <p:nvPr/>
        </p:nvSpPr>
        <p:spPr>
          <a:xfrm>
            <a:off x="9560265" y="3293467"/>
            <a:ext cx="495894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03" name="Shape 403"/>
          <p:cNvCxnSpPr/>
          <p:nvPr/>
        </p:nvCxnSpPr>
        <p:spPr>
          <a:xfrm rot="10800000">
            <a:off x="14434866" y="5765668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4" name="Shape 404"/>
          <p:cNvCxnSpPr/>
          <p:nvPr/>
        </p:nvCxnSpPr>
        <p:spPr>
          <a:xfrm rot="10800000">
            <a:off x="11622373" y="2649239"/>
            <a:ext cx="4362" cy="629684"/>
          </a:xfrm>
          <a:prstGeom prst="straightConnector1">
            <a:avLst/>
          </a:prstGeom>
          <a:noFill/>
          <a:ln w="635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5" name="Shape 405"/>
          <p:cNvSpPr txBox="1"/>
          <p:nvPr/>
        </p:nvSpPr>
        <p:spPr>
          <a:xfrm>
            <a:off x="10061978" y="1751976"/>
            <a:ext cx="3176051" cy="884175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4</a:t>
            </a:r>
          </a:p>
        </p:txBody>
      </p:sp>
      <p:cxnSp>
        <p:nvCxnSpPr>
          <p:cNvPr id="406" name="Shape 406"/>
          <p:cNvCxnSpPr/>
          <p:nvPr/>
        </p:nvCxnSpPr>
        <p:spPr>
          <a:xfrm rot="10800000" flipH="1">
            <a:off x="8805517" y="3915880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7" name="Shape 407"/>
          <p:cNvCxnSpPr/>
          <p:nvPr/>
        </p:nvCxnSpPr>
        <p:spPr>
          <a:xfrm rot="10800000" flipH="1">
            <a:off x="878806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9" name="Shape 409"/>
          <p:cNvCxnSpPr/>
          <p:nvPr/>
        </p:nvCxnSpPr>
        <p:spPr>
          <a:xfrm flipH="1">
            <a:off x="8783702" y="6222298"/>
            <a:ext cx="2856119" cy="2908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10" name="Shape 410"/>
          <p:cNvCxnSpPr/>
          <p:nvPr/>
        </p:nvCxnSpPr>
        <p:spPr>
          <a:xfrm rot="10800000">
            <a:off x="8757526" y="5777302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11" name="Shape 411"/>
          <p:cNvCxnSpPr/>
          <p:nvPr/>
        </p:nvCxnSpPr>
        <p:spPr>
          <a:xfrm rot="10800000" flipH="1">
            <a:off x="11650004" y="6283375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12" name="Shape 412"/>
          <p:cNvSpPr txBox="1"/>
          <p:nvPr/>
        </p:nvSpPr>
        <p:spPr>
          <a:xfrm>
            <a:off x="10015442" y="6940691"/>
            <a:ext cx="3176051" cy="884175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22" name="Shape 418"/>
          <p:cNvSpPr txBox="1"/>
          <p:nvPr/>
        </p:nvSpPr>
        <p:spPr>
          <a:xfrm>
            <a:off x="1109119" y="3549412"/>
            <a:ext cx="4814099" cy="400966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x = 4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&gt; 2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print('Bigger')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print('Smaller')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print('All done')</a:t>
            </a:r>
          </a:p>
        </p:txBody>
      </p:sp>
      <p:sp>
        <p:nvSpPr>
          <p:cNvPr id="21" name="Shape 408"/>
          <p:cNvSpPr txBox="1"/>
          <p:nvPr/>
        </p:nvSpPr>
        <p:spPr>
          <a:xfrm>
            <a:off x="7083585" y="4602279"/>
            <a:ext cx="3393915" cy="116338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print('Not bigger')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Рукописный ввод 1">
                <a:extLst>
                  <a:ext uri="{FF2B5EF4-FFF2-40B4-BE49-F238E27FC236}">
                    <a16:creationId xmlns:a16="http://schemas.microsoft.com/office/drawing/2014/main" id="{901B76BA-DF0F-4E45-9C4B-69AF4DBAFBED}"/>
                  </a:ext>
                </a:extLst>
              </p14:cNvPr>
              <p14:cNvContentPartPr/>
              <p14:nvPr/>
            </p14:nvContentPartPr>
            <p14:xfrm>
              <a:off x="1684800" y="838080"/>
              <a:ext cx="6511320" cy="5630760"/>
            </p14:xfrm>
          </p:contentPart>
        </mc:Choice>
        <mc:Fallback xmlns="">
          <p:pic>
            <p:nvPicPr>
              <p:cNvPr id="2" name="Рукописный ввод 1">
                <a:extLst>
                  <a:ext uri="{FF2B5EF4-FFF2-40B4-BE49-F238E27FC236}">
                    <a16:creationId xmlns:a16="http://schemas.microsoft.com/office/drawing/2014/main" id="{901B76BA-DF0F-4E45-9C4B-69AF4DBAFBE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675440" y="828720"/>
                <a:ext cx="6530040" cy="5649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658428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458"/>
          <p:cNvSpPr txBox="1"/>
          <p:nvPr/>
        </p:nvSpPr>
        <p:spPr>
          <a:xfrm>
            <a:off x="955900" y="4404944"/>
            <a:ext cx="4726519" cy="2298600"/>
          </a:xfrm>
          <a:prstGeom prst="rect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7758111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Визуализация блоков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" name="Shape 418"/>
          <p:cNvSpPr txBox="1"/>
          <p:nvPr/>
        </p:nvSpPr>
        <p:spPr>
          <a:xfrm>
            <a:off x="1109119" y="3549412"/>
            <a:ext cx="4814099" cy="400966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x = 4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&gt; 2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print('Bigger')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print('Smaller')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print('All done')</a:t>
            </a:r>
          </a:p>
        </p:txBody>
      </p:sp>
      <p:sp>
        <p:nvSpPr>
          <p:cNvPr id="21" name="Shape 440"/>
          <p:cNvSpPr txBox="1"/>
          <p:nvPr/>
        </p:nvSpPr>
        <p:spPr>
          <a:xfrm>
            <a:off x="6891553" y="3024705"/>
            <a:ext cx="9189198" cy="3378200"/>
          </a:xfrm>
          <a:prstGeom prst="rect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00"/>
              </a:solidFill>
            </a:endParaRPr>
          </a:p>
        </p:txBody>
      </p:sp>
      <p:sp>
        <p:nvSpPr>
          <p:cNvPr id="24" name="Shape 396"/>
          <p:cNvSpPr/>
          <p:nvPr/>
        </p:nvSpPr>
        <p:spPr>
          <a:xfrm>
            <a:off x="9980540" y="3241114"/>
            <a:ext cx="3257489" cy="1349530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2</a:t>
            </a:r>
          </a:p>
        </p:txBody>
      </p:sp>
      <p:sp>
        <p:nvSpPr>
          <p:cNvPr id="25" name="Shape 397"/>
          <p:cNvSpPr txBox="1"/>
          <p:nvPr/>
        </p:nvSpPr>
        <p:spPr>
          <a:xfrm>
            <a:off x="12784308" y="4613913"/>
            <a:ext cx="3176051" cy="116338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print('Bigger')</a:t>
            </a:r>
          </a:p>
        </p:txBody>
      </p:sp>
      <p:cxnSp>
        <p:nvCxnSpPr>
          <p:cNvPr id="26" name="Shape 398"/>
          <p:cNvCxnSpPr/>
          <p:nvPr/>
        </p:nvCxnSpPr>
        <p:spPr>
          <a:xfrm rot="10800000" flipH="1">
            <a:off x="13214762" y="3892612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7" name="Shape 399"/>
          <p:cNvCxnSpPr/>
          <p:nvPr/>
        </p:nvCxnSpPr>
        <p:spPr>
          <a:xfrm rot="10800000" flipH="1">
            <a:off x="1444213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8" name="Shape 400"/>
          <p:cNvCxnSpPr/>
          <p:nvPr/>
        </p:nvCxnSpPr>
        <p:spPr>
          <a:xfrm rot="10800000" flipH="1">
            <a:off x="11638370" y="6213572"/>
            <a:ext cx="2822672" cy="2908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9" name="Shape 401"/>
          <p:cNvSpPr txBox="1"/>
          <p:nvPr/>
        </p:nvSpPr>
        <p:spPr>
          <a:xfrm>
            <a:off x="13683026" y="3293467"/>
            <a:ext cx="810008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30" name="Shape 402"/>
          <p:cNvSpPr txBox="1"/>
          <p:nvPr/>
        </p:nvSpPr>
        <p:spPr>
          <a:xfrm>
            <a:off x="9560265" y="3293467"/>
            <a:ext cx="495894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31" name="Shape 403"/>
          <p:cNvCxnSpPr/>
          <p:nvPr/>
        </p:nvCxnSpPr>
        <p:spPr>
          <a:xfrm rot="10800000">
            <a:off x="14434866" y="5765668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2" name="Shape 404"/>
          <p:cNvCxnSpPr/>
          <p:nvPr/>
        </p:nvCxnSpPr>
        <p:spPr>
          <a:xfrm rot="10800000">
            <a:off x="11622373" y="2649239"/>
            <a:ext cx="4362" cy="629684"/>
          </a:xfrm>
          <a:prstGeom prst="straightConnector1">
            <a:avLst/>
          </a:prstGeom>
          <a:noFill/>
          <a:ln w="635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" name="Shape 405"/>
          <p:cNvSpPr txBox="1"/>
          <p:nvPr/>
        </p:nvSpPr>
        <p:spPr>
          <a:xfrm>
            <a:off x="10061978" y="1751976"/>
            <a:ext cx="3176051" cy="884175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4</a:t>
            </a:r>
          </a:p>
        </p:txBody>
      </p:sp>
      <p:cxnSp>
        <p:nvCxnSpPr>
          <p:cNvPr id="34" name="Shape 406"/>
          <p:cNvCxnSpPr/>
          <p:nvPr/>
        </p:nvCxnSpPr>
        <p:spPr>
          <a:xfrm rot="10800000" flipH="1">
            <a:off x="8805517" y="3915880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5" name="Shape 407"/>
          <p:cNvCxnSpPr/>
          <p:nvPr/>
        </p:nvCxnSpPr>
        <p:spPr>
          <a:xfrm rot="10800000" flipH="1">
            <a:off x="878806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" name="Shape 409"/>
          <p:cNvCxnSpPr/>
          <p:nvPr/>
        </p:nvCxnSpPr>
        <p:spPr>
          <a:xfrm flipH="1">
            <a:off x="8783702" y="6222298"/>
            <a:ext cx="2856119" cy="2908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" name="Shape 410"/>
          <p:cNvCxnSpPr/>
          <p:nvPr/>
        </p:nvCxnSpPr>
        <p:spPr>
          <a:xfrm rot="10800000">
            <a:off x="8757526" y="5777302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8" name="Shape 411"/>
          <p:cNvCxnSpPr/>
          <p:nvPr/>
        </p:nvCxnSpPr>
        <p:spPr>
          <a:xfrm rot="10800000" flipH="1">
            <a:off x="11650004" y="6283375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9" name="Shape 412"/>
          <p:cNvSpPr txBox="1"/>
          <p:nvPr/>
        </p:nvSpPr>
        <p:spPr>
          <a:xfrm>
            <a:off x="10015442" y="6940691"/>
            <a:ext cx="3176051" cy="884175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40" name="Shape 408"/>
          <p:cNvSpPr txBox="1"/>
          <p:nvPr/>
        </p:nvSpPr>
        <p:spPr>
          <a:xfrm>
            <a:off x="7083585" y="4602279"/>
            <a:ext cx="3393915" cy="116338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print('Not bigger')</a:t>
            </a:r>
          </a:p>
        </p:txBody>
      </p:sp>
    </p:spTree>
    <p:extLst>
      <p:ext uri="{BB962C8B-B14F-4D97-AF65-F5344CB8AC3E}">
        <p14:creationId xmlns:p14="http://schemas.microsoft.com/office/powerpoint/2010/main" val="8983070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1482" y="1197390"/>
            <a:ext cx="12539631" cy="2258329"/>
          </a:xfrm>
        </p:spPr>
        <p:txBody>
          <a:bodyPr/>
          <a:lstStyle/>
          <a:p>
            <a:r>
              <a:rPr lang="kk-KZ" sz="7200" dirty="0">
                <a:solidFill>
                  <a:srgbClr val="FFD966"/>
                </a:solidFill>
              </a:rPr>
              <a:t>Больше условных структур</a:t>
            </a:r>
            <a:r>
              <a:rPr lang="is-IS" sz="7200" dirty="0">
                <a:solidFill>
                  <a:srgbClr val="FFD966"/>
                </a:solidFill>
              </a:rPr>
              <a:t>…</a:t>
            </a:r>
            <a:endParaRPr lang="en-US" sz="7200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3165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title"/>
          </p:nvPr>
        </p:nvSpPr>
        <p:spPr>
          <a:xfrm>
            <a:off x="773573" y="745588"/>
            <a:ext cx="6550565" cy="22096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Множественные решения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66" name="Shape 466"/>
          <p:cNvSpPr txBox="1"/>
          <p:nvPr/>
        </p:nvSpPr>
        <p:spPr>
          <a:xfrm>
            <a:off x="1023921" y="2933700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endParaRPr lang="en-US" sz="30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&lt;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mall'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Medium'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'LARGE'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'All done'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96412" y="2286710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52613" y="2376410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mall')</a:t>
            </a: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86368" y="2939840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27836" y="6893651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389312" y="2202616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72" name="Shape 472"/>
          <p:cNvSpPr txBox="1"/>
          <p:nvPr/>
        </p:nvSpPr>
        <p:spPr>
          <a:xfrm>
            <a:off x="8658374" y="3503271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73" name="Shape 473"/>
          <p:cNvCxnSpPr/>
          <p:nvPr/>
        </p:nvCxnSpPr>
        <p:spPr>
          <a:xfrm rot="10800000">
            <a:off x="15139225" y="2955278"/>
            <a:ext cx="33637" cy="395520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78748" y="1716348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82986" y="6743717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807624" y="7377204"/>
            <a:ext cx="3061023" cy="8520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477" name="Shape 477"/>
          <p:cNvSpPr/>
          <p:nvPr/>
        </p:nvSpPr>
        <p:spPr>
          <a:xfrm>
            <a:off x="7785199" y="4002229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41401" y="4091929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print('Medium')</a:t>
            </a: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75155" y="4655359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23862" y="3974197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52870" y="2939840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619232" y="4644147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38212" y="3578833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818837" y="5616835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print('LARGE')</a:t>
            </a: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84387" y="5295942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478974" y="5073027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Рукописный ввод 1">
                <a:extLst>
                  <a:ext uri="{FF2B5EF4-FFF2-40B4-BE49-F238E27FC236}">
                    <a16:creationId xmlns:a16="http://schemas.microsoft.com/office/drawing/2014/main" id="{E1B01B29-4362-48AD-88AD-710A3DECD0C2}"/>
                  </a:ext>
                </a:extLst>
              </p14:cNvPr>
              <p14:cNvContentPartPr/>
              <p14:nvPr/>
            </p14:nvContentPartPr>
            <p14:xfrm>
              <a:off x="812880" y="4707360"/>
              <a:ext cx="3471480" cy="415440"/>
            </p14:xfrm>
          </p:contentPart>
        </mc:Choice>
        <mc:Fallback xmlns="">
          <p:pic>
            <p:nvPicPr>
              <p:cNvPr id="2" name="Рукописный ввод 1">
                <a:extLst>
                  <a:ext uri="{FF2B5EF4-FFF2-40B4-BE49-F238E27FC236}">
                    <a16:creationId xmlns:a16="http://schemas.microsoft.com/office/drawing/2014/main" id="{E1B01B29-4362-48AD-88AD-710A3DECD0C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03520" y="4698000"/>
                <a:ext cx="3490200" cy="4341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title"/>
          </p:nvPr>
        </p:nvSpPr>
        <p:spPr>
          <a:xfrm>
            <a:off x="759934" y="815899"/>
            <a:ext cx="6119416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Множественные</a:t>
            </a:r>
            <a:endParaRPr lang="en-US" sz="60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66" name="Shape 466"/>
          <p:cNvSpPr txBox="1"/>
          <p:nvPr/>
        </p:nvSpPr>
        <p:spPr>
          <a:xfrm>
            <a:off x="1023921" y="2933700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x = 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   print('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mall'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Medium'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'LARGE'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'All done'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94315" y="2283417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50516" y="2373117"/>
            <a:ext cx="3061023" cy="11211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mall')</a:t>
            </a: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84271" y="2936547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25739" y="6890358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387215" y="2199323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72" name="Shape 472"/>
          <p:cNvSpPr txBox="1"/>
          <p:nvPr/>
        </p:nvSpPr>
        <p:spPr>
          <a:xfrm>
            <a:off x="8656277" y="3499978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73" name="Shape 473"/>
          <p:cNvCxnSpPr/>
          <p:nvPr/>
        </p:nvCxnSpPr>
        <p:spPr>
          <a:xfrm rot="10800000">
            <a:off x="15137128" y="2951985"/>
            <a:ext cx="33637" cy="3955201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76651" y="1713055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80889" y="6740424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805527" y="7373911"/>
            <a:ext cx="3061023" cy="8520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477" name="Shape 477"/>
          <p:cNvSpPr/>
          <p:nvPr/>
        </p:nvSpPr>
        <p:spPr>
          <a:xfrm>
            <a:off x="7783102" y="3998936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39304" y="4088636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print('Medium')</a:t>
            </a: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73058" y="4652066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21765" y="3970904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50773" y="2936547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617135" y="4640854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36115" y="3575540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816740" y="5613542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print('LARGE')</a:t>
            </a: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82290" y="5292649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476877" y="5069734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4" name="Shape 501"/>
          <p:cNvSpPr txBox="1"/>
          <p:nvPr/>
        </p:nvSpPr>
        <p:spPr>
          <a:xfrm>
            <a:off x="7602488" y="972862"/>
            <a:ext cx="3467099" cy="691062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0</a:t>
            </a:r>
          </a:p>
        </p:txBody>
      </p:sp>
    </p:spTree>
    <p:extLst>
      <p:ext uri="{BB962C8B-B14F-4D97-AF65-F5344CB8AC3E}">
        <p14:creationId xmlns:p14="http://schemas.microsoft.com/office/powerpoint/2010/main" val="6571552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title"/>
          </p:nvPr>
        </p:nvSpPr>
        <p:spPr>
          <a:xfrm>
            <a:off x="523354" y="745587"/>
            <a:ext cx="6796646" cy="19406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Множественные решения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66" name="Shape 466"/>
          <p:cNvSpPr txBox="1"/>
          <p:nvPr/>
        </p:nvSpPr>
        <p:spPr>
          <a:xfrm>
            <a:off x="1023921" y="2933700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rgbClr val="FFFF00"/>
              </a:buClr>
              <a:buSzPct val="25000"/>
            </a:pPr>
            <a:r>
              <a:rPr lang="en-US" sz="30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x = 5 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mall'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   print('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Medium')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'LARGE'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'All done'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88036" y="2276842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44237" y="2366542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mall')</a:t>
            </a: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77992" y="2929972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19460" y="6883783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380936" y="2192748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72" name="Shape 472"/>
          <p:cNvSpPr txBox="1"/>
          <p:nvPr/>
        </p:nvSpPr>
        <p:spPr>
          <a:xfrm>
            <a:off x="8649998" y="3493403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73" name="Shape 473"/>
          <p:cNvCxnSpPr/>
          <p:nvPr/>
        </p:nvCxnSpPr>
        <p:spPr>
          <a:xfrm rot="10800000">
            <a:off x="15130849" y="2945410"/>
            <a:ext cx="33637" cy="3955201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70372" y="1706480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74610" y="6733849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799248" y="7367336"/>
            <a:ext cx="3061023" cy="8520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477" name="Shape 477"/>
          <p:cNvSpPr/>
          <p:nvPr/>
        </p:nvSpPr>
        <p:spPr>
          <a:xfrm>
            <a:off x="7776823" y="3992361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33025" y="4082061"/>
            <a:ext cx="3061023" cy="11211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print('Medium')</a:t>
            </a: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66779" y="4645491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15486" y="3964329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44494" y="2929972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610856" y="4634279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29836" y="3568965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810461" y="5606967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print('LARGE')</a:t>
            </a: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76011" y="5286074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470598" y="5063159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4" name="Shape 501"/>
          <p:cNvSpPr txBox="1"/>
          <p:nvPr/>
        </p:nvSpPr>
        <p:spPr>
          <a:xfrm>
            <a:off x="7596209" y="966287"/>
            <a:ext cx="3467099" cy="691062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5</a:t>
            </a:r>
          </a:p>
        </p:txBody>
      </p:sp>
    </p:spTree>
    <p:extLst>
      <p:ext uri="{BB962C8B-B14F-4D97-AF65-F5344CB8AC3E}">
        <p14:creationId xmlns:p14="http://schemas.microsoft.com/office/powerpoint/2010/main" val="6893307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title"/>
          </p:nvPr>
        </p:nvSpPr>
        <p:spPr>
          <a:xfrm>
            <a:off x="257858" y="745588"/>
            <a:ext cx="6657206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Множественные решения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66" name="Shape 466"/>
          <p:cNvSpPr txBox="1"/>
          <p:nvPr/>
        </p:nvSpPr>
        <p:spPr>
          <a:xfrm>
            <a:off x="1033161" y="2935664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rgbClr val="FFFF00"/>
              </a:buClr>
              <a:buSzPct val="25000"/>
            </a:pPr>
            <a:r>
              <a:rPr lang="en-US" sz="30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x = 20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mall'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Medium'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   print('LARGE'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'All done'</a:t>
            </a:r>
            <a:r>
              <a:rPr lang="en-US" sz="3000" b="1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76941" y="2267096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33142" y="2356796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mall')</a:t>
            </a: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66897" y="2920226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08365" y="6874037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369841" y="2183002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72" name="Shape 472"/>
          <p:cNvSpPr txBox="1"/>
          <p:nvPr/>
        </p:nvSpPr>
        <p:spPr>
          <a:xfrm>
            <a:off x="8638903" y="3483657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73" name="Shape 473"/>
          <p:cNvCxnSpPr/>
          <p:nvPr/>
        </p:nvCxnSpPr>
        <p:spPr>
          <a:xfrm rot="10800000">
            <a:off x="15119754" y="2935664"/>
            <a:ext cx="33637" cy="395520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59277" y="1696734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63515" y="6724103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788153" y="7357590"/>
            <a:ext cx="3061023" cy="8520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477" name="Shape 477"/>
          <p:cNvSpPr/>
          <p:nvPr/>
        </p:nvSpPr>
        <p:spPr>
          <a:xfrm>
            <a:off x="7765728" y="3982615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21930" y="4072315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print('Medium')</a:t>
            </a: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55684" y="4635745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04391" y="3954583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33399" y="2920226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599761" y="4624533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18741" y="3559219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799366" y="5597221"/>
            <a:ext cx="3061023" cy="11211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print('LARGE')</a:t>
            </a: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64916" y="5276328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459503" y="5053413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4" name="Shape 501"/>
          <p:cNvSpPr txBox="1"/>
          <p:nvPr/>
        </p:nvSpPr>
        <p:spPr>
          <a:xfrm>
            <a:off x="7585114" y="956541"/>
            <a:ext cx="3467099" cy="691062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20</a:t>
            </a:r>
          </a:p>
        </p:txBody>
      </p:sp>
    </p:spTree>
    <p:extLst>
      <p:ext uri="{BB962C8B-B14F-4D97-AF65-F5344CB8AC3E}">
        <p14:creationId xmlns:p14="http://schemas.microsoft.com/office/powerpoint/2010/main" val="2069969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Shape 567"/>
          <p:cNvSpPr txBox="1">
            <a:spLocks noGrp="1"/>
          </p:cNvSpPr>
          <p:nvPr>
            <p:ph type="title"/>
          </p:nvPr>
        </p:nvSpPr>
        <p:spPr>
          <a:xfrm>
            <a:off x="5272779" y="844294"/>
            <a:ext cx="9588499" cy="136550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Условные шаги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8" name="Shape 568"/>
          <p:cNvSpPr txBox="1"/>
          <p:nvPr/>
        </p:nvSpPr>
        <p:spPr>
          <a:xfrm>
            <a:off x="13684013" y="3562350"/>
            <a:ext cx="1581150" cy="2184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Выход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</a:t>
            </a:r>
            <a:endParaRPr lang="en-U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9" name="Shape 569"/>
          <p:cNvSpPr txBox="1"/>
          <p:nvPr/>
        </p:nvSpPr>
        <p:spPr>
          <a:xfrm>
            <a:off x="7799386" y="2873375"/>
            <a:ext cx="4535286" cy="49847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Программа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&lt; 10: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</a:t>
            </a:r>
            <a:r>
              <a:rPr lang="en-US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Smaller'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&gt; 20: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</a:t>
            </a:r>
            <a:r>
              <a:rPr lang="en-US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Bigger'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'Finis'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  <p:sp>
        <p:nvSpPr>
          <p:cNvPr id="570" name="Shape 570"/>
          <p:cNvSpPr txBox="1"/>
          <p:nvPr/>
        </p:nvSpPr>
        <p:spPr>
          <a:xfrm>
            <a:off x="1244600" y="977900"/>
            <a:ext cx="2743199" cy="597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5</a:t>
            </a:r>
          </a:p>
        </p:txBody>
      </p:sp>
      <p:cxnSp>
        <p:nvCxnSpPr>
          <p:cNvPr id="571" name="Shape 571"/>
          <p:cNvCxnSpPr/>
          <p:nvPr/>
        </p:nvCxnSpPr>
        <p:spPr>
          <a:xfrm rot="10800000">
            <a:off x="2597149" y="1560512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72" name="Shape 572"/>
          <p:cNvCxnSpPr>
            <a:endCxn id="569" idx="3"/>
          </p:cNvCxnSpPr>
          <p:nvPr/>
        </p:nvCxnSpPr>
        <p:spPr>
          <a:xfrm flipH="1">
            <a:off x="12334672" y="4948237"/>
            <a:ext cx="1206230" cy="417513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73" name="Shape 573"/>
          <p:cNvSpPr/>
          <p:nvPr/>
        </p:nvSpPr>
        <p:spPr>
          <a:xfrm>
            <a:off x="1181100" y="2120900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&lt; 10 ?</a:t>
            </a:r>
          </a:p>
        </p:txBody>
      </p:sp>
      <p:cxnSp>
        <p:nvCxnSpPr>
          <p:cNvPr id="574" name="Shape 574"/>
          <p:cNvCxnSpPr/>
          <p:nvPr/>
        </p:nvCxnSpPr>
        <p:spPr>
          <a:xfrm rot="10800000">
            <a:off x="2597150" y="3338512"/>
            <a:ext cx="19049" cy="160972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75" name="Shape 575"/>
          <p:cNvSpPr txBox="1"/>
          <p:nvPr/>
        </p:nvSpPr>
        <p:spPr>
          <a:xfrm>
            <a:off x="3327400" y="335280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Smaller')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76" name="Shape 576"/>
          <p:cNvCxnSpPr/>
          <p:nvPr/>
        </p:nvCxnSpPr>
        <p:spPr>
          <a:xfrm rot="10800000">
            <a:off x="4038599" y="274954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77" name="Shape 577"/>
          <p:cNvCxnSpPr/>
          <p:nvPr/>
        </p:nvCxnSpPr>
        <p:spPr>
          <a:xfrm rot="10800000" flipH="1">
            <a:off x="4783137" y="274955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78" name="Shape 578"/>
          <p:cNvCxnSpPr/>
          <p:nvPr/>
        </p:nvCxnSpPr>
        <p:spPr>
          <a:xfrm flipH="1">
            <a:off x="4783137" y="4087812"/>
            <a:ext cx="15875" cy="3143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79" name="Shape 579"/>
          <p:cNvCxnSpPr/>
          <p:nvPr/>
        </p:nvCxnSpPr>
        <p:spPr>
          <a:xfrm>
            <a:off x="2649536" y="4419600"/>
            <a:ext cx="2149474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0" name="Shape 580"/>
          <p:cNvSpPr/>
          <p:nvPr/>
        </p:nvSpPr>
        <p:spPr>
          <a:xfrm>
            <a:off x="1181100" y="4864100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&gt; 20 ?</a:t>
            </a:r>
          </a:p>
        </p:txBody>
      </p:sp>
      <p:cxnSp>
        <p:nvCxnSpPr>
          <p:cNvPr id="581" name="Shape 581"/>
          <p:cNvCxnSpPr/>
          <p:nvPr/>
        </p:nvCxnSpPr>
        <p:spPr>
          <a:xfrm rot="10800000">
            <a:off x="2597150" y="6081711"/>
            <a:ext cx="19049" cy="160972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2" name="Shape 582"/>
          <p:cNvSpPr txBox="1"/>
          <p:nvPr/>
        </p:nvSpPr>
        <p:spPr>
          <a:xfrm>
            <a:off x="3327400" y="609600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Bigger')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83" name="Shape 583"/>
          <p:cNvCxnSpPr/>
          <p:nvPr/>
        </p:nvCxnSpPr>
        <p:spPr>
          <a:xfrm rot="10800000">
            <a:off x="4038599" y="549274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4" name="Shape 584"/>
          <p:cNvCxnSpPr/>
          <p:nvPr/>
        </p:nvCxnSpPr>
        <p:spPr>
          <a:xfrm rot="10800000" flipH="1">
            <a:off x="4783137" y="549275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85" name="Shape 585"/>
          <p:cNvCxnSpPr/>
          <p:nvPr/>
        </p:nvCxnSpPr>
        <p:spPr>
          <a:xfrm flipH="1">
            <a:off x="4783137" y="6831011"/>
            <a:ext cx="15875" cy="3143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6" name="Shape 586"/>
          <p:cNvCxnSpPr/>
          <p:nvPr/>
        </p:nvCxnSpPr>
        <p:spPr>
          <a:xfrm>
            <a:off x="2649536" y="7162800"/>
            <a:ext cx="2149474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87" name="Shape 587"/>
          <p:cNvCxnSpPr/>
          <p:nvPr/>
        </p:nvCxnSpPr>
        <p:spPr>
          <a:xfrm flipH="1">
            <a:off x="11431588" y="5508625"/>
            <a:ext cx="2109314" cy="1654175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8" name="Shape 588"/>
          <p:cNvSpPr txBox="1"/>
          <p:nvPr/>
        </p:nvSpPr>
        <p:spPr>
          <a:xfrm>
            <a:off x="1244600" y="76581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89" name="Shape 589"/>
          <p:cNvSpPr txBox="1"/>
          <p:nvPr/>
        </p:nvSpPr>
        <p:spPr>
          <a:xfrm>
            <a:off x="4414837" y="2108200"/>
            <a:ext cx="72548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590" name="Shape 590"/>
          <p:cNvSpPr txBox="1"/>
          <p:nvPr/>
        </p:nvSpPr>
        <p:spPr>
          <a:xfrm>
            <a:off x="5747875" y="2785050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1" name="Shape 591"/>
          <p:cNvSpPr txBox="1"/>
          <p:nvPr/>
        </p:nvSpPr>
        <p:spPr>
          <a:xfrm>
            <a:off x="1549262" y="6097586"/>
            <a:ext cx="725399" cy="52776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7" name="Shape 589"/>
          <p:cNvSpPr txBox="1"/>
          <p:nvPr/>
        </p:nvSpPr>
        <p:spPr>
          <a:xfrm>
            <a:off x="4436269" y="4765676"/>
            <a:ext cx="72548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28" name="Shape 591"/>
          <p:cNvSpPr txBox="1"/>
          <p:nvPr/>
        </p:nvSpPr>
        <p:spPr>
          <a:xfrm>
            <a:off x="1590537" y="3394076"/>
            <a:ext cx="725399" cy="70802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15044723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Shape 574"/>
          <p:cNvSpPr txBox="1">
            <a:spLocks noGrp="1"/>
          </p:cNvSpPr>
          <p:nvPr>
            <p:ph type="title"/>
          </p:nvPr>
        </p:nvSpPr>
        <p:spPr>
          <a:xfrm>
            <a:off x="557397" y="745587"/>
            <a:ext cx="7090311" cy="219949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Множественные решения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75" name="Shape 575"/>
          <p:cNvSpPr txBox="1"/>
          <p:nvPr/>
        </p:nvSpPr>
        <p:spPr>
          <a:xfrm>
            <a:off x="1243605" y="3121862"/>
            <a:ext cx="5311799" cy="41870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# No Else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print('Small')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print('Medium')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print('All done')</a:t>
            </a:r>
          </a:p>
        </p:txBody>
      </p:sp>
      <p:sp>
        <p:nvSpPr>
          <p:cNvPr id="576" name="Shape 576"/>
          <p:cNvSpPr txBox="1"/>
          <p:nvPr/>
        </p:nvSpPr>
        <p:spPr>
          <a:xfrm>
            <a:off x="8707420" y="1563873"/>
            <a:ext cx="6437700" cy="617771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print('Small')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print('Medium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&lt; 20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print('Big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&lt; 40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print('Large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&lt; 100: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print('Huge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print('Ginormous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Shape 581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13211175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Множественные решения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82" name="Shape 582"/>
          <p:cNvSpPr txBox="1"/>
          <p:nvPr/>
        </p:nvSpPr>
        <p:spPr>
          <a:xfrm>
            <a:off x="8677001" y="3640379"/>
            <a:ext cx="6410699" cy="404640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print('Below 2')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x &lt; 20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print('Below 20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x &lt; 10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print('Below 10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print('Something 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else')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83" name="Shape 583"/>
          <p:cNvSpPr txBox="1"/>
          <p:nvPr/>
        </p:nvSpPr>
        <p:spPr>
          <a:xfrm>
            <a:off x="1404925" y="4496066"/>
            <a:ext cx="6554852" cy="322090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print('Below 2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&gt;= 2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print('Two or more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print('Something else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84" name="Shape 584"/>
          <p:cNvSpPr txBox="1"/>
          <p:nvPr/>
        </p:nvSpPr>
        <p:spPr>
          <a:xfrm>
            <a:off x="925250" y="2722875"/>
            <a:ext cx="6554852" cy="159021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3600" dirty="0">
                <a:solidFill>
                  <a:srgbClr val="92D050"/>
                </a:solidFill>
              </a:rPr>
              <a:t>Что никогда не будет печататься независимо от значения x?</a:t>
            </a:r>
            <a:endParaRPr lang="en-US" sz="3600" u="none" strike="noStrike" cap="none" dirty="0">
              <a:solidFill>
                <a:srgbClr val="92D05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Shape 58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Структура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try / except</a:t>
            </a:r>
          </a:p>
        </p:txBody>
      </p:sp>
      <p:sp>
        <p:nvSpPr>
          <p:cNvPr id="590" name="Shape 590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2000" cy="454551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Вы окружаете опасный участок кода командой </a:t>
            </a:r>
            <a:r>
              <a:rPr lang="ru-RU" sz="3600" dirty="0" err="1"/>
              <a:t>try</a:t>
            </a:r>
            <a:r>
              <a:rPr lang="ru-RU" sz="3600" dirty="0"/>
              <a:t> </a:t>
            </a:r>
            <a:r>
              <a:rPr lang="ru-RU" sz="3600" dirty="0" err="1"/>
              <a:t>and</a:t>
            </a:r>
            <a:r>
              <a:rPr lang="ru-RU" sz="3600" dirty="0"/>
              <a:t> </a:t>
            </a:r>
            <a:r>
              <a:rPr lang="ru-RU" sz="3600" dirty="0" err="1"/>
              <a:t>except</a:t>
            </a:r>
            <a:endParaRPr lang="ru-RU" sz="3600" dirty="0"/>
          </a:p>
          <a:p>
            <a:r>
              <a:rPr lang="ru-RU" sz="3600" dirty="0"/>
              <a:t>Если код в попытке работает - исключение пропускается</a:t>
            </a:r>
          </a:p>
          <a:p>
            <a:r>
              <a:rPr lang="ru-RU" sz="3600" dirty="0"/>
              <a:t>Если код в попытке не удается - он переходит в раздел </a:t>
            </a:r>
            <a:r>
              <a:rPr lang="ru-RU" sz="3600" dirty="0" err="1"/>
              <a:t>except</a:t>
            </a:r>
            <a:endParaRPr lang="ru-RU" sz="3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Shape 595"/>
          <p:cNvSpPr txBox="1"/>
          <p:nvPr/>
        </p:nvSpPr>
        <p:spPr>
          <a:xfrm>
            <a:off x="2468884" y="4147704"/>
            <a:ext cx="51587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$ cat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notry.py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Bob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print('First',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'123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print('Second',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596" name="Shape 596"/>
          <p:cNvSpPr txBox="1"/>
          <p:nvPr/>
        </p:nvSpPr>
        <p:spPr>
          <a:xfrm>
            <a:off x="8039653" y="1046297"/>
            <a:ext cx="7660182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python3 </a:t>
            </a: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notry.py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Traceback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(most recent call last):  File "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notry.py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", line 2, in &lt;module&gt;   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ValueError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invalid literal for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with base 10: 'Hello Bob'</a:t>
            </a:r>
            <a:endParaRPr lang="en-US" sz="3600" u="none" strike="noStrike" cap="none" dirty="0">
              <a:solidFill>
                <a:srgbClr val="E066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97" name="Shape 597"/>
          <p:cNvCxnSpPr>
            <a:endCxn id="598" idx="1"/>
          </p:cNvCxnSpPr>
          <p:nvPr/>
        </p:nvCxnSpPr>
        <p:spPr>
          <a:xfrm>
            <a:off x="10837890" y="4272196"/>
            <a:ext cx="1855586" cy="1122385"/>
          </a:xfrm>
          <a:prstGeom prst="straightConnector1">
            <a:avLst/>
          </a:prstGeom>
          <a:noFill/>
          <a:ln w="76200" cap="rnd" cmpd="sng">
            <a:solidFill>
              <a:srgbClr val="E06666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98" name="Shape 598"/>
          <p:cNvSpPr txBox="1"/>
          <p:nvPr/>
        </p:nvSpPr>
        <p:spPr>
          <a:xfrm>
            <a:off x="12693476" y="4823081"/>
            <a:ext cx="19049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All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Shape 595"/>
          <p:cNvSpPr txBox="1"/>
          <p:nvPr/>
        </p:nvSpPr>
        <p:spPr>
          <a:xfrm>
            <a:off x="2468884" y="4091999"/>
            <a:ext cx="51587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$ cat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notry.py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Bob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print('First',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'123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print('Second',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596" name="Shape 596"/>
          <p:cNvSpPr txBox="1"/>
          <p:nvPr/>
        </p:nvSpPr>
        <p:spPr>
          <a:xfrm>
            <a:off x="8039653" y="1046297"/>
            <a:ext cx="7660182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python3 </a:t>
            </a: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notry.py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Traceback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(most recent call last):  File "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notry.py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", line 2, in &lt;module&gt;   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ValueError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invalid literal for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with base 10: 'Hello Bob'</a:t>
            </a:r>
            <a:endParaRPr lang="en-US" sz="3600" u="none" strike="noStrike" cap="none" dirty="0">
              <a:solidFill>
                <a:srgbClr val="E066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97" name="Shape 597"/>
          <p:cNvCxnSpPr>
            <a:endCxn id="598" idx="1"/>
          </p:cNvCxnSpPr>
          <p:nvPr/>
        </p:nvCxnSpPr>
        <p:spPr>
          <a:xfrm>
            <a:off x="10837890" y="4272196"/>
            <a:ext cx="1855586" cy="1122385"/>
          </a:xfrm>
          <a:prstGeom prst="straightConnector1">
            <a:avLst/>
          </a:prstGeom>
          <a:noFill/>
          <a:ln w="76200" cap="rnd" cmpd="sng">
            <a:solidFill>
              <a:srgbClr val="E06666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98" name="Shape 598"/>
          <p:cNvSpPr txBox="1"/>
          <p:nvPr/>
        </p:nvSpPr>
        <p:spPr>
          <a:xfrm>
            <a:off x="12693476" y="4823081"/>
            <a:ext cx="19049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All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</p:txBody>
      </p:sp>
      <p:cxnSp>
        <p:nvCxnSpPr>
          <p:cNvPr id="6" name="Shape 604"/>
          <p:cNvCxnSpPr/>
          <p:nvPr/>
        </p:nvCxnSpPr>
        <p:spPr>
          <a:xfrm rot="10800000">
            <a:off x="1127215" y="5574171"/>
            <a:ext cx="1217400" cy="13499"/>
          </a:xfrm>
          <a:prstGeom prst="straightConnector1">
            <a:avLst/>
          </a:prstGeom>
          <a:noFill/>
          <a:ln w="76200" cap="rnd" cmpd="sng">
            <a:solidFill>
              <a:srgbClr val="E06666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7" name="Shape 605"/>
          <p:cNvSpPr txBox="1"/>
          <p:nvPr/>
        </p:nvSpPr>
        <p:spPr>
          <a:xfrm>
            <a:off x="174715" y="3120844"/>
            <a:ext cx="1904999" cy="21843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program stops here</a:t>
            </a:r>
          </a:p>
        </p:txBody>
      </p:sp>
      <p:sp>
        <p:nvSpPr>
          <p:cNvPr id="8" name="Shape 609"/>
          <p:cNvSpPr txBox="1"/>
          <p:nvPr/>
        </p:nvSpPr>
        <p:spPr>
          <a:xfrm>
            <a:off x="2468884" y="5966081"/>
            <a:ext cx="4819500" cy="2028130"/>
          </a:xfrm>
          <a:prstGeom prst="rect">
            <a:avLst/>
          </a:prstGeom>
          <a:solidFill>
            <a:srgbClr val="E06666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E0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0449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Shape 614"/>
          <p:cNvSpPr txBox="1"/>
          <p:nvPr/>
        </p:nvSpPr>
        <p:spPr>
          <a:xfrm>
            <a:off x="6096000" y="1386171"/>
            <a:ext cx="3454399" cy="6489699"/>
          </a:xfrm>
          <a:prstGeom prst="rect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Software</a:t>
            </a:r>
          </a:p>
        </p:txBody>
      </p:sp>
      <p:sp>
        <p:nvSpPr>
          <p:cNvPr id="615" name="Shape 615"/>
          <p:cNvSpPr txBox="1"/>
          <p:nvPr/>
        </p:nvSpPr>
        <p:spPr>
          <a:xfrm>
            <a:off x="2794000" y="16655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Devices</a:t>
            </a:r>
          </a:p>
        </p:txBody>
      </p:sp>
      <p:sp>
        <p:nvSpPr>
          <p:cNvPr id="616" name="Shape 616"/>
          <p:cNvSpPr txBox="1"/>
          <p:nvPr/>
        </p:nvSpPr>
        <p:spPr>
          <a:xfrm>
            <a:off x="6731000" y="2237071"/>
            <a:ext cx="2133599" cy="19811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Central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Processing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Unit</a:t>
            </a:r>
          </a:p>
        </p:txBody>
      </p:sp>
      <p:sp>
        <p:nvSpPr>
          <p:cNvPr id="617" name="Shape 617"/>
          <p:cNvSpPr txBox="1"/>
          <p:nvPr/>
        </p:nvSpPr>
        <p:spPr>
          <a:xfrm>
            <a:off x="6731000" y="5272371"/>
            <a:ext cx="2171700" cy="21335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Main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sp>
        <p:nvSpPr>
          <p:cNvPr id="618" name="Shape 618"/>
          <p:cNvSpPr txBox="1"/>
          <p:nvPr/>
        </p:nvSpPr>
        <p:spPr>
          <a:xfrm>
            <a:off x="2794000" y="52469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Devices</a:t>
            </a:r>
          </a:p>
        </p:txBody>
      </p:sp>
      <p:sp>
        <p:nvSpPr>
          <p:cNvPr id="619" name="Shape 619"/>
          <p:cNvSpPr txBox="1"/>
          <p:nvPr/>
        </p:nvSpPr>
        <p:spPr>
          <a:xfrm>
            <a:off x="11264900" y="34435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Secondary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cxnSp>
        <p:nvCxnSpPr>
          <p:cNvPr id="620" name="Shape 620"/>
          <p:cNvCxnSpPr/>
          <p:nvPr/>
        </p:nvCxnSpPr>
        <p:spPr>
          <a:xfrm flipH="1">
            <a:off x="4992686" y="2792696"/>
            <a:ext cx="1058862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1" name="Shape 621"/>
          <p:cNvCxnSpPr/>
          <p:nvPr/>
        </p:nvCxnSpPr>
        <p:spPr>
          <a:xfrm rot="10800000">
            <a:off x="7391400" y="4246845"/>
            <a:ext cx="0" cy="97155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2" name="Shape 622"/>
          <p:cNvCxnSpPr/>
          <p:nvPr/>
        </p:nvCxnSpPr>
        <p:spPr>
          <a:xfrm>
            <a:off x="8345486" y="4264308"/>
            <a:ext cx="0" cy="919162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3" name="Shape 623"/>
          <p:cNvCxnSpPr/>
          <p:nvPr/>
        </p:nvCxnSpPr>
        <p:spPr>
          <a:xfrm rot="10800000" flipH="1">
            <a:off x="5024437" y="6288371"/>
            <a:ext cx="989012" cy="19049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4" name="Shape 624"/>
          <p:cNvCxnSpPr/>
          <p:nvPr/>
        </p:nvCxnSpPr>
        <p:spPr>
          <a:xfrm flipH="1">
            <a:off x="9655175" y="3886483"/>
            <a:ext cx="1562099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5" name="Shape 625"/>
          <p:cNvCxnSpPr/>
          <p:nvPr/>
        </p:nvCxnSpPr>
        <p:spPr>
          <a:xfrm>
            <a:off x="9620250" y="4891371"/>
            <a:ext cx="1579562" cy="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26" name="Shape 626"/>
          <p:cNvSpPr txBox="1"/>
          <p:nvPr/>
        </p:nvSpPr>
        <p:spPr>
          <a:xfrm>
            <a:off x="10521538" y="1109714"/>
            <a:ext cx="2927761" cy="134643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Компьютер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grpSp>
        <p:nvGrpSpPr>
          <p:cNvPr id="627" name="Shape 627"/>
          <p:cNvGrpSpPr/>
          <p:nvPr/>
        </p:nvGrpSpPr>
        <p:grpSpPr>
          <a:xfrm>
            <a:off x="8556625" y="3745196"/>
            <a:ext cx="814387" cy="1300161"/>
            <a:chOff x="0" y="0"/>
            <a:chExt cx="812800" cy="1300161"/>
          </a:xfrm>
        </p:grpSpPr>
        <p:pic>
          <p:nvPicPr>
            <p:cNvPr id="628" name="Shape 628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55600" y="649287"/>
              <a:ext cx="457200" cy="650874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629" name="Shape 629"/>
            <p:cNvCxnSpPr/>
            <p:nvPr/>
          </p:nvCxnSpPr>
          <p:spPr>
            <a:xfrm>
              <a:off x="0" y="0"/>
              <a:ext cx="428625" cy="709612"/>
            </a:xfrm>
            <a:prstGeom prst="straightConnector1">
              <a:avLst/>
            </a:prstGeom>
            <a:noFill/>
            <a:ln w="762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Shape 614"/>
          <p:cNvSpPr txBox="1"/>
          <p:nvPr/>
        </p:nvSpPr>
        <p:spPr>
          <a:xfrm>
            <a:off x="6096000" y="1386171"/>
            <a:ext cx="3454399" cy="6489699"/>
          </a:xfrm>
          <a:prstGeom prst="rect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Software</a:t>
            </a:r>
          </a:p>
        </p:txBody>
      </p:sp>
      <p:sp>
        <p:nvSpPr>
          <p:cNvPr id="615" name="Shape 615"/>
          <p:cNvSpPr txBox="1"/>
          <p:nvPr/>
        </p:nvSpPr>
        <p:spPr>
          <a:xfrm>
            <a:off x="2794000" y="16655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Devices</a:t>
            </a:r>
          </a:p>
        </p:txBody>
      </p:sp>
      <p:sp>
        <p:nvSpPr>
          <p:cNvPr id="616" name="Shape 616"/>
          <p:cNvSpPr txBox="1"/>
          <p:nvPr/>
        </p:nvSpPr>
        <p:spPr>
          <a:xfrm>
            <a:off x="6731000" y="2237071"/>
            <a:ext cx="2133599" cy="19811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Central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Processing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Unit</a:t>
            </a:r>
          </a:p>
        </p:txBody>
      </p:sp>
      <p:sp>
        <p:nvSpPr>
          <p:cNvPr id="617" name="Shape 617"/>
          <p:cNvSpPr txBox="1"/>
          <p:nvPr/>
        </p:nvSpPr>
        <p:spPr>
          <a:xfrm>
            <a:off x="6731000" y="5272371"/>
            <a:ext cx="2171700" cy="21335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Main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sp>
        <p:nvSpPr>
          <p:cNvPr id="618" name="Shape 618"/>
          <p:cNvSpPr txBox="1"/>
          <p:nvPr/>
        </p:nvSpPr>
        <p:spPr>
          <a:xfrm>
            <a:off x="2794000" y="52469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Devices</a:t>
            </a:r>
          </a:p>
        </p:txBody>
      </p:sp>
      <p:sp>
        <p:nvSpPr>
          <p:cNvPr id="619" name="Shape 619"/>
          <p:cNvSpPr txBox="1"/>
          <p:nvPr/>
        </p:nvSpPr>
        <p:spPr>
          <a:xfrm>
            <a:off x="11264900" y="34435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Secondary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cxnSp>
        <p:nvCxnSpPr>
          <p:cNvPr id="620" name="Shape 620"/>
          <p:cNvCxnSpPr/>
          <p:nvPr/>
        </p:nvCxnSpPr>
        <p:spPr>
          <a:xfrm flipH="1">
            <a:off x="4992686" y="2792696"/>
            <a:ext cx="1058862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1" name="Shape 621"/>
          <p:cNvCxnSpPr/>
          <p:nvPr/>
        </p:nvCxnSpPr>
        <p:spPr>
          <a:xfrm rot="10800000">
            <a:off x="7391400" y="4246845"/>
            <a:ext cx="0" cy="97155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2" name="Shape 622"/>
          <p:cNvCxnSpPr/>
          <p:nvPr/>
        </p:nvCxnSpPr>
        <p:spPr>
          <a:xfrm>
            <a:off x="8345486" y="4264308"/>
            <a:ext cx="0" cy="919162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3" name="Shape 623"/>
          <p:cNvCxnSpPr/>
          <p:nvPr/>
        </p:nvCxnSpPr>
        <p:spPr>
          <a:xfrm rot="10800000" flipH="1">
            <a:off x="5024437" y="6288371"/>
            <a:ext cx="989012" cy="19049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4" name="Shape 624"/>
          <p:cNvCxnSpPr/>
          <p:nvPr/>
        </p:nvCxnSpPr>
        <p:spPr>
          <a:xfrm flipH="1">
            <a:off x="9655175" y="3886483"/>
            <a:ext cx="1562099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5" name="Shape 625"/>
          <p:cNvCxnSpPr/>
          <p:nvPr/>
        </p:nvCxnSpPr>
        <p:spPr>
          <a:xfrm>
            <a:off x="9620250" y="4891371"/>
            <a:ext cx="1579562" cy="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26" name="Shape 626"/>
          <p:cNvSpPr txBox="1"/>
          <p:nvPr/>
        </p:nvSpPr>
        <p:spPr>
          <a:xfrm>
            <a:off x="10984675" y="1386171"/>
            <a:ext cx="247732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Компьютер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grpSp>
        <p:nvGrpSpPr>
          <p:cNvPr id="627" name="Shape 627"/>
          <p:cNvGrpSpPr/>
          <p:nvPr/>
        </p:nvGrpSpPr>
        <p:grpSpPr>
          <a:xfrm>
            <a:off x="8556625" y="3745196"/>
            <a:ext cx="814387" cy="1300161"/>
            <a:chOff x="0" y="0"/>
            <a:chExt cx="812800" cy="1300161"/>
          </a:xfrm>
        </p:grpSpPr>
        <p:pic>
          <p:nvPicPr>
            <p:cNvPr id="628" name="Shape 628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55600" y="649287"/>
              <a:ext cx="457200" cy="650874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629" name="Shape 629"/>
            <p:cNvCxnSpPr/>
            <p:nvPr/>
          </p:nvCxnSpPr>
          <p:spPr>
            <a:xfrm>
              <a:off x="0" y="0"/>
              <a:ext cx="428625" cy="709612"/>
            </a:xfrm>
            <a:prstGeom prst="straightConnector1">
              <a:avLst/>
            </a:prstGeom>
            <a:noFill/>
            <a:ln w="762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  <p:sp>
        <p:nvSpPr>
          <p:cNvPr id="18" name="Shape 609"/>
          <p:cNvSpPr txBox="1"/>
          <p:nvPr/>
        </p:nvSpPr>
        <p:spPr>
          <a:xfrm>
            <a:off x="8775215" y="4303110"/>
            <a:ext cx="687873" cy="880360"/>
          </a:xfrm>
          <a:prstGeom prst="rect">
            <a:avLst/>
          </a:prstGeom>
          <a:solidFill>
            <a:srgbClr val="E06666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E0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230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Shape 634"/>
          <p:cNvSpPr txBox="1"/>
          <p:nvPr/>
        </p:nvSpPr>
        <p:spPr>
          <a:xfrm>
            <a:off x="2882900" y="1130300"/>
            <a:ext cx="5204399" cy="718924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except: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print('First', </a:t>
            </a:r>
            <a:r>
              <a:rPr lang="en-US" sz="30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'123'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except: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print('Second', </a:t>
            </a:r>
            <a:r>
              <a:rPr lang="en-US" sz="30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635" name="Shape 635"/>
          <p:cNvSpPr txBox="1"/>
          <p:nvPr/>
        </p:nvSpPr>
        <p:spPr>
          <a:xfrm>
            <a:off x="9926612" y="3460549"/>
            <a:ext cx="5204399" cy="1689000"/>
          </a:xfrm>
          <a:prstGeom prst="rect">
            <a:avLst/>
          </a:prstGeom>
          <a:noFill/>
          <a:ln w="127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 python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tryexcept.py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First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Second 123</a:t>
            </a:r>
          </a:p>
        </p:txBody>
      </p:sp>
      <p:sp>
        <p:nvSpPr>
          <p:cNvPr id="636" name="Shape 636"/>
          <p:cNvSpPr txBox="1"/>
          <p:nvPr/>
        </p:nvSpPr>
        <p:spPr>
          <a:xfrm>
            <a:off x="7866124" y="1104291"/>
            <a:ext cx="6390121" cy="16439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FF0000"/>
              </a:buClr>
              <a:buSzPct val="25000"/>
            </a:pPr>
            <a:r>
              <a:rPr lang="ru-RU" sz="2400" dirty="0"/>
              <a:t>Когда первое преобразование не удается - оно просто попадает в предложение </a:t>
            </a:r>
            <a:r>
              <a:rPr lang="ru-RU" sz="2400" dirty="0" err="1"/>
              <a:t>except</a:t>
            </a:r>
            <a:r>
              <a:rPr lang="ru-RU" sz="2400" dirty="0"/>
              <a:t>: и программа продолжается</a:t>
            </a:r>
            <a:endParaRPr lang="en-US" sz="24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637" name="Shape 637"/>
          <p:cNvCxnSpPr/>
          <p:nvPr/>
        </p:nvCxnSpPr>
        <p:spPr>
          <a:xfrm flipH="1">
            <a:off x="1469169" y="2565411"/>
            <a:ext cx="1241400" cy="1890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38" name="Shape 638"/>
          <p:cNvSpPr txBox="1"/>
          <p:nvPr/>
        </p:nvSpPr>
        <p:spPr>
          <a:xfrm>
            <a:off x="9187813" y="6835559"/>
            <a:ext cx="6010576" cy="160070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00FF00"/>
              </a:buClr>
              <a:buSzPct val="25000"/>
            </a:pPr>
            <a:r>
              <a:rPr lang="ru-RU" sz="2400" dirty="0"/>
              <a:t>Когда второе преобразование завершается успешно - оно просто пропускает предложение </a:t>
            </a:r>
            <a:r>
              <a:rPr lang="ru-RU" sz="2400" dirty="0" err="1"/>
              <a:t>except</a:t>
            </a:r>
            <a:r>
              <a:rPr lang="ru-RU" sz="2400" dirty="0"/>
              <a:t>: и программа продолжается.</a:t>
            </a:r>
            <a:endParaRPr lang="en-US" sz="24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639" name="Shape 639"/>
          <p:cNvCxnSpPr/>
          <p:nvPr/>
        </p:nvCxnSpPr>
        <p:spPr>
          <a:xfrm>
            <a:off x="6301625" y="3443150"/>
            <a:ext cx="903299" cy="17399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40" name="Shape 640"/>
          <p:cNvCxnSpPr/>
          <p:nvPr/>
        </p:nvCxnSpPr>
        <p:spPr>
          <a:xfrm flipH="1">
            <a:off x="1390096" y="6179937"/>
            <a:ext cx="1241400" cy="189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41" name="Shape 641"/>
          <p:cNvCxnSpPr/>
          <p:nvPr/>
        </p:nvCxnSpPr>
        <p:spPr>
          <a:xfrm rot="10800000" flipH="1">
            <a:off x="7866125" y="7987829"/>
            <a:ext cx="969900" cy="144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Shape 646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5983900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try / except</a:t>
            </a:r>
          </a:p>
        </p:txBody>
      </p:sp>
      <p:sp>
        <p:nvSpPr>
          <p:cNvPr id="647" name="Shape 647"/>
          <p:cNvSpPr txBox="1"/>
          <p:nvPr/>
        </p:nvSpPr>
        <p:spPr>
          <a:xfrm>
            <a:off x="7581900" y="9525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'Bob'</a:t>
            </a:r>
          </a:p>
        </p:txBody>
      </p:sp>
      <p:cxnSp>
        <p:nvCxnSpPr>
          <p:cNvPr id="648" name="Shape 648"/>
          <p:cNvCxnSpPr/>
          <p:nvPr/>
        </p:nvCxnSpPr>
        <p:spPr>
          <a:xfrm rot="10800000">
            <a:off x="11690350" y="2797174"/>
            <a:ext cx="2417761" cy="206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sp>
        <p:nvSpPr>
          <p:cNvPr id="649" name="Shape 649"/>
          <p:cNvSpPr txBox="1"/>
          <p:nvPr/>
        </p:nvSpPr>
        <p:spPr>
          <a:xfrm>
            <a:off x="1328126" y="2840245"/>
            <a:ext cx="5171100" cy="475115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print('Hello') 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print('There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 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except: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print('Done', </a:t>
            </a:r>
            <a:r>
              <a:rPr lang="en-US" sz="30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 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650" name="Shape 650"/>
          <p:cNvSpPr txBox="1"/>
          <p:nvPr/>
        </p:nvSpPr>
        <p:spPr>
          <a:xfrm>
            <a:off x="8229600" y="23876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print('Hello')</a:t>
            </a:r>
          </a:p>
        </p:txBody>
      </p:sp>
      <p:sp>
        <p:nvSpPr>
          <p:cNvPr id="651" name="Shape 651"/>
          <p:cNvSpPr txBox="1"/>
          <p:nvPr/>
        </p:nvSpPr>
        <p:spPr>
          <a:xfrm>
            <a:off x="8229600" y="50800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print('There')</a:t>
            </a:r>
          </a:p>
        </p:txBody>
      </p:sp>
      <p:sp>
        <p:nvSpPr>
          <p:cNvPr id="652" name="Shape 652"/>
          <p:cNvSpPr txBox="1"/>
          <p:nvPr/>
        </p:nvSpPr>
        <p:spPr>
          <a:xfrm>
            <a:off x="8229600" y="37719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653" name="Shape 653"/>
          <p:cNvSpPr txBox="1"/>
          <p:nvPr/>
        </p:nvSpPr>
        <p:spPr>
          <a:xfrm>
            <a:off x="8153400" y="74422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print('Done', </a:t>
            </a: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cxnSp>
        <p:nvCxnSpPr>
          <p:cNvPr id="654" name="Shape 654"/>
          <p:cNvCxnSpPr/>
          <p:nvPr/>
        </p:nvCxnSpPr>
        <p:spPr>
          <a:xfrm rot="10800000">
            <a:off x="9947275" y="3227386"/>
            <a:ext cx="19049" cy="541337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55" name="Shape 655"/>
          <p:cNvCxnSpPr/>
          <p:nvPr/>
        </p:nvCxnSpPr>
        <p:spPr>
          <a:xfrm rot="10800000" flipH="1">
            <a:off x="9947275" y="4618036"/>
            <a:ext cx="22225" cy="439736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56" name="Shape 656"/>
          <p:cNvSpPr txBox="1"/>
          <p:nvPr/>
        </p:nvSpPr>
        <p:spPr>
          <a:xfrm>
            <a:off x="12369800" y="63246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-1</a:t>
            </a:r>
          </a:p>
        </p:txBody>
      </p:sp>
      <p:cxnSp>
        <p:nvCxnSpPr>
          <p:cNvPr id="657" name="Shape 657"/>
          <p:cNvCxnSpPr/>
          <p:nvPr/>
        </p:nvCxnSpPr>
        <p:spPr>
          <a:xfrm rot="10800000" flipH="1">
            <a:off x="9942675" y="5940375"/>
            <a:ext cx="4799" cy="1550399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58" name="Shape 658"/>
          <p:cNvCxnSpPr/>
          <p:nvPr/>
        </p:nvCxnSpPr>
        <p:spPr>
          <a:xfrm rot="10800000">
            <a:off x="9293225" y="1884361"/>
            <a:ext cx="673099" cy="48577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59" name="Shape 659"/>
          <p:cNvCxnSpPr/>
          <p:nvPr/>
        </p:nvCxnSpPr>
        <p:spPr>
          <a:xfrm rot="10800000">
            <a:off x="11690349" y="4181475"/>
            <a:ext cx="2400300" cy="1746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cxnSp>
        <p:nvCxnSpPr>
          <p:cNvPr id="660" name="Shape 660"/>
          <p:cNvCxnSpPr/>
          <p:nvPr/>
        </p:nvCxnSpPr>
        <p:spPr>
          <a:xfrm rot="10800000">
            <a:off x="11690349" y="5489575"/>
            <a:ext cx="2400300" cy="333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cxnSp>
        <p:nvCxnSpPr>
          <p:cNvPr id="661" name="Shape 661"/>
          <p:cNvCxnSpPr/>
          <p:nvPr/>
        </p:nvCxnSpPr>
        <p:spPr>
          <a:xfrm rot="10800000">
            <a:off x="14150600" y="2753249"/>
            <a:ext cx="14999" cy="35115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cxnSp>
        <p:nvCxnSpPr>
          <p:cNvPr id="662" name="Shape 662"/>
          <p:cNvCxnSpPr/>
          <p:nvPr/>
        </p:nvCxnSpPr>
        <p:spPr>
          <a:xfrm rot="10800000" flipH="1">
            <a:off x="9927550" y="6737349"/>
            <a:ext cx="2351700" cy="4053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sp>
        <p:nvSpPr>
          <p:cNvPr id="663" name="Shape 663"/>
          <p:cNvSpPr txBox="1"/>
          <p:nvPr/>
        </p:nvSpPr>
        <p:spPr>
          <a:xfrm>
            <a:off x="12920677" y="7340600"/>
            <a:ext cx="23517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Safety net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Shape 66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Образец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try / except</a:t>
            </a:r>
          </a:p>
        </p:txBody>
      </p:sp>
      <p:sp>
        <p:nvSpPr>
          <p:cNvPr id="669" name="Shape 669"/>
          <p:cNvSpPr txBox="1"/>
          <p:nvPr/>
        </p:nvSpPr>
        <p:spPr>
          <a:xfrm>
            <a:off x="9999150" y="3585854"/>
            <a:ext cx="5941499" cy="3746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python3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trynum.py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Enter a number: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Nice work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python3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trynum.py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Enter a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number: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forty-two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Not a number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</a:t>
            </a:r>
          </a:p>
        </p:txBody>
      </p:sp>
      <p:sp>
        <p:nvSpPr>
          <p:cNvPr id="670" name="Shape 670"/>
          <p:cNvSpPr txBox="1"/>
          <p:nvPr/>
        </p:nvSpPr>
        <p:spPr>
          <a:xfrm>
            <a:off x="910375" y="2860675"/>
            <a:ext cx="85610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rawstr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input('Enter a number:')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try: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rawstr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except: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endParaRPr lang="en-US" sz="30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&gt; 0 :  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print('Nice work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else:  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print('Not a number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Операторы сравнения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2" name="Shape 282"/>
          <p:cNvSpPr txBox="1">
            <a:spLocks noGrp="1"/>
          </p:cNvSpPr>
          <p:nvPr>
            <p:ph idx="1"/>
          </p:nvPr>
        </p:nvSpPr>
        <p:spPr>
          <a:xfrm>
            <a:off x="1155699" y="2437746"/>
            <a:ext cx="6444313" cy="545934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2800" dirty="0">
                <a:solidFill>
                  <a:srgbClr val="FFFF00"/>
                </a:solidFill>
              </a:rPr>
              <a:t>Логические выражения </a:t>
            </a:r>
            <a:r>
              <a:rPr lang="ru-RU" sz="2800" dirty="0"/>
              <a:t>задают вопрос и дают результат Да или Нет, который мы используем для управления потоком программы.</a:t>
            </a:r>
          </a:p>
          <a:p>
            <a:r>
              <a:rPr lang="ru-RU" sz="2800" dirty="0">
                <a:solidFill>
                  <a:srgbClr val="FFFF00"/>
                </a:solidFill>
              </a:rPr>
              <a:t>Логические выражения</a:t>
            </a:r>
            <a:r>
              <a:rPr lang="ru-RU" sz="2800" dirty="0"/>
              <a:t>, использующие операторы сравнения, оцениваются как Истина / Ложь или Да / Нет</a:t>
            </a:r>
          </a:p>
          <a:p>
            <a:r>
              <a:rPr lang="ru-RU" sz="2800" dirty="0"/>
              <a:t>Операторы сравнения смотрят на переменные, но не изменяют их.</a:t>
            </a:r>
          </a:p>
        </p:txBody>
      </p:sp>
      <p:sp>
        <p:nvSpPr>
          <p:cNvPr id="284" name="Shape 284"/>
          <p:cNvSpPr txBox="1"/>
          <p:nvPr/>
        </p:nvSpPr>
        <p:spPr>
          <a:xfrm>
            <a:off x="7980218" y="7044207"/>
            <a:ext cx="7565741" cy="88465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Помните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 </a:t>
            </a:r>
            <a:r>
              <a:rPr lang="en-US" sz="3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=</a:t>
            </a:r>
            <a:r>
              <a:rPr lang="en-US" sz="3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используется для присваивания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</a:p>
        </p:txBody>
      </p:sp>
      <p:graphicFrame>
        <p:nvGraphicFramePr>
          <p:cNvPr id="285" name="Shape 285"/>
          <p:cNvGraphicFramePr/>
          <p:nvPr>
            <p:extLst>
              <p:ext uri="{D42A27DB-BD31-4B8C-83A1-F6EECF244321}">
                <p14:modId xmlns:p14="http://schemas.microsoft.com/office/powerpoint/2010/main" val="3847641576"/>
              </p:ext>
            </p:extLst>
          </p:nvPr>
        </p:nvGraphicFramePr>
        <p:xfrm>
          <a:off x="8820649" y="2483685"/>
          <a:ext cx="5762250" cy="3873170"/>
        </p:xfrm>
        <a:graphic>
          <a:graphicData uri="http://schemas.openxmlformats.org/drawingml/2006/table">
            <a:tbl>
              <a:tblPr>
                <a:noFill/>
                <a:tableStyleId>{B8F067E2-09F7-453C-9FDD-70E00E45BC5A}</a:tableStyleId>
              </a:tblPr>
              <a:tblGrid>
                <a:gridCol w="2175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6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94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33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Оператор</a:t>
                      </a:r>
                      <a:endParaRPr lang="en-US" sz="3300" b="0" i="0" u="none" dirty="0">
                        <a:solidFill>
                          <a:srgbClr val="00FFFF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3300" b="0" i="0" u="none" dirty="0">
                          <a:solidFill>
                            <a:srgbClr val="FFFF00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Значение</a:t>
                      </a:r>
                      <a:endParaRPr lang="en-US" sz="3300" b="0" i="0" u="none" dirty="0">
                        <a:solidFill>
                          <a:srgbClr val="FFFF00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6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&lt;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Меньше, чем</a:t>
                      </a:r>
                    </a:p>
                  </a:txBody>
                  <a:tcPr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&lt;=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24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Меньше или равен</a:t>
                      </a:r>
                      <a:endParaRPr lang="en-US" sz="24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 == 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24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Равен</a:t>
                      </a:r>
                      <a:endParaRPr lang="en-US" sz="24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6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&gt;=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24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Больше или равен</a:t>
                      </a:r>
                      <a:endParaRPr lang="en-US" sz="24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&gt;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24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Больше</a:t>
                      </a:r>
                      <a:endParaRPr lang="en-US" sz="24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76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!=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24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Не равен</a:t>
                      </a:r>
                      <a:endParaRPr lang="en-US" sz="24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Shape 688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13258800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89" name="Shape 689"/>
          <p:cNvSpPr txBox="1">
            <a:spLocks noGrp="1"/>
          </p:cNvSpPr>
          <p:nvPr>
            <p:ph idx="1"/>
          </p:nvPr>
        </p:nvSpPr>
        <p:spPr>
          <a:xfrm>
            <a:off x="1155700" y="2945058"/>
            <a:ext cx="13932000" cy="470564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43789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Операторы сравнения</a:t>
            </a:r>
            <a:b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==   &lt;=   &gt;=   &gt;   &lt;   !=</a:t>
            </a: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Отступы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Односторонние решения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Двусторонние решения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  <a:b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if: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6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else:</a:t>
            </a:r>
          </a:p>
        </p:txBody>
      </p:sp>
      <p:sp>
        <p:nvSpPr>
          <p:cNvPr id="690" name="Shape 690"/>
          <p:cNvSpPr txBox="1">
            <a:spLocks noGrp="1"/>
          </p:cNvSpPr>
          <p:nvPr>
            <p:ph type="body" idx="4294967295"/>
          </p:nvPr>
        </p:nvSpPr>
        <p:spPr>
          <a:xfrm>
            <a:off x="8661359" y="2945058"/>
            <a:ext cx="7000875" cy="478313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43789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Вложенные решения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Множественные решения с </a:t>
            </a:r>
            <a:r>
              <a:rPr lang="en-US" sz="36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elif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/ </a:t>
            </a:r>
            <a:r>
              <a:rPr lang="en-US" sz="36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xcept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для компенсации ошибок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Shape 675"/>
          <p:cNvSpPr txBox="1"/>
          <p:nvPr/>
        </p:nvSpPr>
        <p:spPr>
          <a:xfrm>
            <a:off x="734310" y="828150"/>
            <a:ext cx="3683311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kk-KZ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Упражнение</a:t>
            </a:r>
            <a:endParaRPr lang="en-US" sz="3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76" name="Shape 676"/>
          <p:cNvSpPr txBox="1"/>
          <p:nvPr/>
        </p:nvSpPr>
        <p:spPr>
          <a:xfrm>
            <a:off x="2476500" y="2182599"/>
            <a:ext cx="10706100" cy="526322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4000" dirty="0"/>
              <a:t>Перепишите расчет заработной платы, чтобы дать сотруднику 1,5-кратную почасовую ставку за часы, отработанные более 40 часов.</a:t>
            </a:r>
          </a:p>
          <a:p>
            <a:pPr lvl="0">
              <a:buClr>
                <a:schemeClr val="lt1"/>
              </a:buClr>
              <a:buSzPct val="25000"/>
            </a:pPr>
            <a:endParaRPr sz="38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Hours: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45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Rate: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10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3800" u="none" strike="noStrike" cap="none" dirty="0">
              <a:solidFill>
                <a:schemeClr val="lt1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Pay: 475.0</a:t>
            </a:r>
          </a:p>
        </p:txBody>
      </p:sp>
      <p:sp>
        <p:nvSpPr>
          <p:cNvPr id="677" name="Shape 677"/>
          <p:cNvSpPr txBox="1"/>
          <p:nvPr/>
        </p:nvSpPr>
        <p:spPr>
          <a:xfrm>
            <a:off x="9896474" y="7249006"/>
            <a:ext cx="5483433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475 = 40 * 10 + 5 * 15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Shape 682"/>
          <p:cNvSpPr txBox="1"/>
          <p:nvPr/>
        </p:nvSpPr>
        <p:spPr>
          <a:xfrm>
            <a:off x="509457" y="837575"/>
            <a:ext cx="4086294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kk-KZ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Упражнение</a:t>
            </a:r>
            <a:endParaRPr lang="en-US" sz="3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83" name="Shape 683"/>
          <p:cNvSpPr txBox="1"/>
          <p:nvPr/>
        </p:nvSpPr>
        <p:spPr>
          <a:xfrm>
            <a:off x="3136900" y="1916225"/>
            <a:ext cx="10706100" cy="63371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4000" dirty="0"/>
              <a:t>Перепишите свою программу оплаты, используя </a:t>
            </a:r>
            <a:r>
              <a:rPr lang="ru-RU" sz="4000" dirty="0" err="1"/>
              <a:t>try</a:t>
            </a:r>
            <a:r>
              <a:rPr lang="ru-RU" sz="4000" dirty="0"/>
              <a:t> и </a:t>
            </a:r>
            <a:r>
              <a:rPr lang="ru-RU" sz="4000" dirty="0" err="1"/>
              <a:t>except</a:t>
            </a:r>
            <a:r>
              <a:rPr lang="ru-RU" sz="4000" dirty="0"/>
              <a:t>, чтобы ваша программа корректно обрабатывала нечисловой ввод.</a:t>
            </a:r>
          </a:p>
          <a:p>
            <a:pPr lvl="0">
              <a:buClr>
                <a:schemeClr val="lt1"/>
              </a:buClr>
              <a:buSzPct val="25000"/>
            </a:pPr>
            <a:endParaRPr sz="38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Hours: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20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Rate: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nine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rgbClr val="E06666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Error, please enter numeric input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800" u="none" strike="noStrike" cap="none" dirty="0">
              <a:solidFill>
                <a:schemeClr val="lt1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Hours: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forty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rgbClr val="E06666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Error, please enter numeric input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Операторы сравнения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1" name="Shape 291"/>
          <p:cNvSpPr txBox="1"/>
          <p:nvPr/>
        </p:nvSpPr>
        <p:spPr>
          <a:xfrm>
            <a:off x="1155700" y="2608285"/>
            <a:ext cx="8797769" cy="54714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== 5 : 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print('Equals 5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if x &gt; 4 : 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print('Greater than 4</a:t>
            </a:r>
            <a:r>
              <a:rPr lang="en-US" sz="30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 x &gt;= 5 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print('Greater than or Equals 5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0000"/>
              </a:buClr>
              <a:buSzPct val="25000"/>
            </a:pPr>
            <a:r>
              <a:rPr lang="en-US" sz="3000" i="0" u="none" strike="noStrike" cap="none" dirty="0">
                <a:solidFill>
                  <a:srgbClr val="D9D9D9"/>
                </a:solidFill>
                <a:latin typeface="Courier"/>
                <a:ea typeface="Courier"/>
                <a:cs typeface="Courier"/>
                <a:sym typeface="Courier New"/>
              </a:rPr>
              <a:t>if x &lt; 6 : print('Less than 6</a:t>
            </a:r>
            <a:r>
              <a:rPr lang="en-US" sz="3000" dirty="0">
                <a:solidFill>
                  <a:srgbClr val="D9D9D9"/>
                </a:solidFill>
                <a:latin typeface="Courier"/>
                <a:ea typeface="Courier"/>
                <a:cs typeface="Courier"/>
                <a:sym typeface="Courier New"/>
              </a:rPr>
              <a:t>') </a:t>
            </a:r>
            <a:endParaRPr lang="en-US" sz="3000" i="0" u="none" strike="noStrike" cap="none" dirty="0">
              <a:solidFill>
                <a:srgbClr val="D9D9D9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x &lt;= 5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print('Less than or Equals 5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if x != 6 :</a:t>
            </a:r>
          </a:p>
          <a:p>
            <a:pPr lvl="0">
              <a:buClr>
                <a:srgbClr val="00FFFF"/>
              </a:buClr>
              <a:buSzPct val="25000"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print('Not equal 6</a:t>
            </a:r>
            <a:r>
              <a:rPr lang="en-US" sz="30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292" name="Shape 292"/>
          <p:cNvSpPr txBox="1"/>
          <p:nvPr/>
        </p:nvSpPr>
        <p:spPr>
          <a:xfrm>
            <a:off x="10513900" y="2985796"/>
            <a:ext cx="5240762" cy="520286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Равен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5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600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Больше, чем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4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Больше или равен 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rgbClr val="CCCCCC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Меньше, чем </a:t>
            </a:r>
            <a:r>
              <a:rPr lang="en-US" sz="3600" u="none" strike="noStrike" cap="none" dirty="0">
                <a:solidFill>
                  <a:srgbClr val="CCCCCC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Меньше или равен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 равен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title"/>
          </p:nvPr>
        </p:nvSpPr>
        <p:spPr>
          <a:xfrm>
            <a:off x="1631969" y="564876"/>
            <a:ext cx="9912488" cy="1070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Односторонние решения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9" name="Shape 299"/>
          <p:cNvSpPr txBox="1"/>
          <p:nvPr/>
        </p:nvSpPr>
        <p:spPr>
          <a:xfrm>
            <a:off x="631900" y="1543987"/>
            <a:ext cx="5712000" cy="650573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print('Before 5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if  x == 5 :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print('Is 5</a:t>
            </a:r>
            <a:r>
              <a:rPr lang="en-US" sz="32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print('Is Still 5</a:t>
            </a:r>
            <a:r>
              <a:rPr lang="en-US" sz="32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print('Third 5</a:t>
            </a:r>
            <a:r>
              <a:rPr lang="en-US" sz="32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print('Afterwards 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5')</a:t>
            </a:r>
            <a:endParaRPr lang="en-US" sz="32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rint('Before 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6')</a:t>
            </a:r>
            <a:endParaRPr lang="en-US" sz="32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== 6 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print('Is </a:t>
            </a:r>
            <a:r>
              <a:rPr lang="en-US" sz="32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6')</a:t>
            </a:r>
            <a:endParaRPr lang="en-US" sz="3200" dirty="0">
              <a:solidFill>
                <a:schemeClr val="accen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print('Is Still </a:t>
            </a:r>
            <a:r>
              <a:rPr lang="en-US" sz="32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6')</a:t>
            </a:r>
            <a:endParaRPr lang="en-US" sz="3200" dirty="0">
              <a:solidFill>
                <a:schemeClr val="accen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print('Third </a:t>
            </a:r>
            <a:r>
              <a:rPr lang="en-US" sz="32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6')</a:t>
            </a:r>
            <a:endParaRPr lang="en-US" sz="3200" dirty="0">
              <a:solidFill>
                <a:schemeClr val="accen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rint('Afterwards 6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2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00" name="Shape 300"/>
          <p:cNvSpPr txBox="1"/>
          <p:nvPr/>
        </p:nvSpPr>
        <p:spPr>
          <a:xfrm>
            <a:off x="7321666" y="2088625"/>
            <a:ext cx="2826846" cy="596109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 Still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Third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Afterwards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6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Afterwards 6</a:t>
            </a:r>
          </a:p>
        </p:txBody>
      </p:sp>
      <p:cxnSp>
        <p:nvCxnSpPr>
          <p:cNvPr id="301" name="Shape 301"/>
          <p:cNvCxnSpPr/>
          <p:nvPr/>
        </p:nvCxnSpPr>
        <p:spPr>
          <a:xfrm flipH="1" flipV="1">
            <a:off x="6384210" y="3857360"/>
            <a:ext cx="794254" cy="6525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2" name="Shape 302"/>
          <p:cNvCxnSpPr/>
          <p:nvPr/>
        </p:nvCxnSpPr>
        <p:spPr>
          <a:xfrm flipH="1">
            <a:off x="5382786" y="6345736"/>
            <a:ext cx="1669419" cy="116062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3" name="Shape 303"/>
          <p:cNvCxnSpPr/>
          <p:nvPr/>
        </p:nvCxnSpPr>
        <p:spPr>
          <a:xfrm rot="10800000">
            <a:off x="12087268" y="1315710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04" name="Shape 304"/>
          <p:cNvSpPr/>
          <p:nvPr/>
        </p:nvSpPr>
        <p:spPr>
          <a:xfrm>
            <a:off x="10671332" y="1876061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== 5 ?</a:t>
            </a:r>
          </a:p>
        </p:txBody>
      </p:sp>
      <p:cxnSp>
        <p:nvCxnSpPr>
          <p:cNvPr id="305" name="Shape 305"/>
          <p:cNvCxnSpPr/>
          <p:nvPr/>
        </p:nvCxnSpPr>
        <p:spPr>
          <a:xfrm rot="10800000">
            <a:off x="12087393" y="3093698"/>
            <a:ext cx="49200" cy="4060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6" name="Shape 306"/>
          <p:cNvCxnSpPr/>
          <p:nvPr/>
        </p:nvCxnSpPr>
        <p:spPr>
          <a:xfrm rot="10800000">
            <a:off x="13528956" y="2504710"/>
            <a:ext cx="724500" cy="57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07" name="Shape 307"/>
          <p:cNvCxnSpPr/>
          <p:nvPr/>
        </p:nvCxnSpPr>
        <p:spPr>
          <a:xfrm rot="10800000" flipH="1">
            <a:off x="14273369" y="2504835"/>
            <a:ext cx="15899" cy="644400"/>
          </a:xfrm>
          <a:prstGeom prst="straightConnector1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8" name="Shape 308"/>
          <p:cNvCxnSpPr/>
          <p:nvPr/>
        </p:nvCxnSpPr>
        <p:spPr>
          <a:xfrm>
            <a:off x="12144418" y="6345736"/>
            <a:ext cx="2149499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09" name="Shape 309"/>
          <p:cNvSpPr txBox="1"/>
          <p:nvPr/>
        </p:nvSpPr>
        <p:spPr>
          <a:xfrm>
            <a:off x="13365944" y="1667311"/>
            <a:ext cx="1114555" cy="6221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x="12817632" y="4212861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print('Still 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5')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1" name="Shape 311"/>
          <p:cNvSpPr txBox="1"/>
          <p:nvPr/>
        </p:nvSpPr>
        <p:spPr>
          <a:xfrm>
            <a:off x="12817632" y="5317761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print('Third 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5')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2" name="Shape 312"/>
          <p:cNvSpPr txBox="1"/>
          <p:nvPr/>
        </p:nvSpPr>
        <p:spPr>
          <a:xfrm>
            <a:off x="10988832" y="3171461"/>
            <a:ext cx="723900" cy="6221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313" name="Shape 313"/>
          <p:cNvSpPr txBox="1"/>
          <p:nvPr/>
        </p:nvSpPr>
        <p:spPr>
          <a:xfrm>
            <a:off x="12817632" y="3107961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print('Is 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5’)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14" name="Shape 314"/>
          <p:cNvCxnSpPr>
            <a:endCxn id="313" idx="2"/>
          </p:cNvCxnSpPr>
          <p:nvPr/>
        </p:nvCxnSpPr>
        <p:spPr>
          <a:xfrm rot="10800000" flipH="1">
            <a:off x="14267981" y="3857360"/>
            <a:ext cx="10200" cy="35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15" name="Shape 315"/>
          <p:cNvCxnSpPr/>
          <p:nvPr/>
        </p:nvCxnSpPr>
        <p:spPr>
          <a:xfrm rot="10800000" flipH="1">
            <a:off x="14267982" y="4999998"/>
            <a:ext cx="10200" cy="35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16" name="Shape 316"/>
          <p:cNvCxnSpPr/>
          <p:nvPr/>
        </p:nvCxnSpPr>
        <p:spPr>
          <a:xfrm rot="10800000" flipH="1">
            <a:off x="14276219" y="6066435"/>
            <a:ext cx="10200" cy="35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 txBox="1">
            <a:spLocks noGrp="1"/>
          </p:cNvSpPr>
          <p:nvPr>
            <p:ph type="title"/>
          </p:nvPr>
        </p:nvSpPr>
        <p:spPr>
          <a:xfrm>
            <a:off x="727075" y="745588"/>
            <a:ext cx="13512800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Отступы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22" name="Shape 322"/>
          <p:cNvSpPr txBox="1">
            <a:spLocks noGrp="1"/>
          </p:cNvSpPr>
          <p:nvPr>
            <p:ph idx="1"/>
          </p:nvPr>
        </p:nvSpPr>
        <p:spPr>
          <a:xfrm>
            <a:off x="946523" y="2592296"/>
            <a:ext cx="14269178" cy="564016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dirty="0">
                <a:solidFill>
                  <a:schemeClr val="accent2"/>
                </a:solidFill>
              </a:rPr>
              <a:t>Увеличить отступ </a:t>
            </a:r>
            <a:r>
              <a:rPr lang="ru-RU" sz="3200" dirty="0"/>
              <a:t>после оператора </a:t>
            </a:r>
            <a:r>
              <a:rPr lang="ru-RU" sz="3200" dirty="0" err="1"/>
              <a:t>if</a:t>
            </a:r>
            <a:r>
              <a:rPr lang="ru-RU" sz="3200" dirty="0"/>
              <a:t> или </a:t>
            </a:r>
            <a:r>
              <a:rPr lang="ru-RU" sz="3200" dirty="0" err="1"/>
              <a:t>for</a:t>
            </a:r>
            <a:r>
              <a:rPr lang="ru-RU" sz="3200" dirty="0"/>
              <a:t> (после:)</a:t>
            </a:r>
          </a:p>
          <a:p>
            <a:r>
              <a:rPr lang="ru-RU" sz="3200" dirty="0">
                <a:solidFill>
                  <a:schemeClr val="accent2"/>
                </a:solidFill>
              </a:rPr>
              <a:t>Сохраняйте отступ</a:t>
            </a:r>
            <a:r>
              <a:rPr lang="ru-RU" sz="3200" dirty="0"/>
              <a:t>, чтобы указать область действия блока (на какие строки влияет </a:t>
            </a:r>
            <a:r>
              <a:rPr lang="ru-RU" sz="3200" dirty="0" err="1"/>
              <a:t>if</a:t>
            </a:r>
            <a:r>
              <a:rPr lang="ru-RU" sz="3200" dirty="0"/>
              <a:t> / </a:t>
            </a:r>
            <a:r>
              <a:rPr lang="ru-RU" sz="3200" dirty="0" err="1"/>
              <a:t>for</a:t>
            </a:r>
            <a:r>
              <a:rPr lang="ru-RU" sz="3200" dirty="0"/>
              <a:t>)</a:t>
            </a:r>
          </a:p>
          <a:p>
            <a:r>
              <a:rPr lang="ru-RU" sz="3200" dirty="0">
                <a:solidFill>
                  <a:schemeClr val="accent2"/>
                </a:solidFill>
              </a:rPr>
              <a:t>Уменьшите отступ </a:t>
            </a:r>
            <a:r>
              <a:rPr lang="ru-RU" sz="3200" dirty="0"/>
              <a:t>до уровня оператора </a:t>
            </a:r>
            <a:r>
              <a:rPr lang="ru-RU" sz="3200" dirty="0" err="1"/>
              <a:t>if</a:t>
            </a:r>
            <a:r>
              <a:rPr lang="ru-RU" sz="3200" dirty="0"/>
              <a:t> или оператора </a:t>
            </a:r>
            <a:r>
              <a:rPr lang="ru-RU" sz="3200" dirty="0" err="1"/>
              <a:t>for</a:t>
            </a:r>
            <a:r>
              <a:rPr lang="ru-RU" sz="3200" dirty="0"/>
              <a:t>, чтобы указать конец блока</a:t>
            </a:r>
          </a:p>
          <a:p>
            <a:r>
              <a:rPr lang="ru-RU" sz="3200" dirty="0"/>
              <a:t>Пустые строки игнорируются - они не влияют на отступ</a:t>
            </a:r>
          </a:p>
          <a:p>
            <a:r>
              <a:rPr lang="ru-RU" sz="3200" dirty="0"/>
              <a:t>Комментарии к строке сами по себе игнорируются с учетом отступа.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 txBox="1">
            <a:spLocks noGrp="1"/>
          </p:cNvSpPr>
          <p:nvPr>
            <p:ph type="title"/>
          </p:nvPr>
        </p:nvSpPr>
        <p:spPr>
          <a:xfrm>
            <a:off x="861482" y="864881"/>
            <a:ext cx="12539631" cy="186737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ru-RU" sz="54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Предупреждение</a:t>
            </a:r>
            <a:r>
              <a:rPr lang="en-US" sz="54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  <a:r>
              <a:rPr lang="en-US" sz="5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5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Отключите вкладки</a:t>
            </a:r>
            <a:r>
              <a:rPr lang="ru-RU" sz="5400" u="none" strike="noStrike" cap="none" dirty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</a:t>
            </a:r>
            <a:r>
              <a:rPr lang="en-US" sz="5400" u="none" strike="noStrike" cap="none" dirty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!!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B8A84C1-E670-4032-A488-35876D095BF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8288" y="3588415"/>
            <a:ext cx="14619006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Atom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автоматически использует пробелы для файлов с расширением ".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py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"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Большинство текстовых редакторов могут превращать табуляции в пробелы - обязательно включите эту функцию. </a:t>
            </a:r>
            <a:endParaRPr kumimoji="0" lang="ru-RU" altLang="ru-RU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 </a:t>
            </a:r>
            <a:r>
              <a:rPr kumimoji="0" lang="ru-RU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NotePad</a:t>
            </a: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++: Настройки -&gt; Настройки -&gt; Языковое меню / Настройки вкладок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 </a:t>
            </a:r>
            <a:r>
              <a:rPr kumimoji="0" lang="ru-RU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TextWrangler</a:t>
            </a: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ru-RU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TextWrangler</a:t>
            </a: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-&gt; Настройки -&gt; Настройки редактора по умолчанию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Python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очень заботится о том, насколько далеко отступает строка.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Если вы смешиваете табуляции и пробелы, вы можете получить «ошибки отступа», даже если все выглядит нормально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4" name="Shape 3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07240" y="830184"/>
            <a:ext cx="7693547" cy="5858031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" name="Shape 33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164436" y="3624290"/>
            <a:ext cx="7755120" cy="4483596"/>
          </a:xfrm>
          <a:prstGeom prst="rect">
            <a:avLst/>
          </a:prstGeom>
          <a:noFill/>
          <a:ln>
            <a:noFill/>
          </a:ln>
        </p:spPr>
      </p:pic>
      <p:sp>
        <p:nvSpPr>
          <p:cNvPr id="336" name="Shape 336"/>
          <p:cNvSpPr/>
          <p:nvPr/>
        </p:nvSpPr>
        <p:spPr>
          <a:xfrm>
            <a:off x="1923738" y="1809750"/>
            <a:ext cx="1270000" cy="1270000"/>
          </a:xfrm>
          <a:prstGeom prst="rightArrow">
            <a:avLst>
              <a:gd name="adj1" fmla="val 41925"/>
              <a:gd name="adj2" fmla="val 23141"/>
            </a:avLst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Shape 337"/>
          <p:cNvSpPr/>
          <p:nvPr/>
        </p:nvSpPr>
        <p:spPr>
          <a:xfrm>
            <a:off x="11986930" y="6513643"/>
            <a:ext cx="1270000" cy="1270000"/>
          </a:xfrm>
          <a:prstGeom prst="rightArrow">
            <a:avLst>
              <a:gd name="adj1" fmla="val 28791"/>
              <a:gd name="adj2" fmla="val 26088"/>
            </a:avLst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Shape 338"/>
          <p:cNvSpPr txBox="1"/>
          <p:nvPr/>
        </p:nvSpPr>
        <p:spPr>
          <a:xfrm>
            <a:off x="9846980" y="977900"/>
            <a:ext cx="4279900" cy="1663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Это Вам поможет</a:t>
            </a:r>
            <a:endParaRPr lang="en-US" sz="3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/>
          <p:nvPr/>
        </p:nvSpPr>
        <p:spPr>
          <a:xfrm>
            <a:off x="5395988" y="2404977"/>
            <a:ext cx="7918337" cy="6006500"/>
          </a:xfrm>
          <a:prstGeom prst="rect">
            <a:avLst/>
          </a:prstGeom>
          <a:noFill/>
          <a:ln w="127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if x &gt;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print('Bigger than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print('Still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bigger')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print('Done with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for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in range(5)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print(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if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&gt; 2 :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 print('Bigger than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print('Done with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print('All Done') </a:t>
            </a:r>
          </a:p>
        </p:txBody>
      </p:sp>
      <p:sp>
        <p:nvSpPr>
          <p:cNvPr id="344" name="Shape 344"/>
          <p:cNvSpPr txBox="1"/>
          <p:nvPr/>
        </p:nvSpPr>
        <p:spPr>
          <a:xfrm>
            <a:off x="2149434" y="957300"/>
            <a:ext cx="10949049" cy="125726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00FF00"/>
              </a:buClr>
              <a:buSzPct val="25000"/>
            </a:pPr>
            <a:r>
              <a:rPr lang="ru-RU" sz="3600" dirty="0">
                <a:solidFill>
                  <a:schemeClr val="accent2"/>
                </a:solidFill>
              </a:rPr>
              <a:t>увеличивать / поддерживать </a:t>
            </a:r>
            <a:r>
              <a:rPr lang="ru-RU" sz="3600" dirty="0"/>
              <a:t>после </a:t>
            </a:r>
            <a:r>
              <a:rPr lang="ru-RU" sz="3600" dirty="0" err="1"/>
              <a:t>if</a:t>
            </a:r>
            <a:r>
              <a:rPr lang="ru-RU" sz="3600" dirty="0"/>
              <a:t> или </a:t>
            </a:r>
            <a:r>
              <a:rPr lang="ru-RU" sz="3600" dirty="0" err="1"/>
              <a:t>for</a:t>
            </a:r>
            <a:endParaRPr sz="1200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lvl="0" algn="ctr">
              <a:buClr>
                <a:srgbClr val="FF00FF"/>
              </a:buClr>
              <a:buSzPct val="25000"/>
            </a:pPr>
            <a:r>
              <a:rPr lang="ru-RU" sz="3600" dirty="0">
                <a:solidFill>
                  <a:schemeClr val="accent2"/>
                </a:solidFill>
              </a:rPr>
              <a:t>уменьшение</a:t>
            </a:r>
            <a:r>
              <a:rPr lang="ru-RU" sz="3600" dirty="0"/>
              <a:t>, чтобы указать конец блока</a:t>
            </a:r>
            <a:endParaRPr dirty="0"/>
          </a:p>
        </p:txBody>
      </p:sp>
      <p:cxnSp>
        <p:nvCxnSpPr>
          <p:cNvPr id="345" name="Shape 345"/>
          <p:cNvCxnSpPr/>
          <p:nvPr/>
        </p:nvCxnSpPr>
        <p:spPr>
          <a:xfrm>
            <a:off x="3187095" y="4787900"/>
            <a:ext cx="568200" cy="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6" name="Shape 346"/>
          <p:cNvCxnSpPr/>
          <p:nvPr/>
        </p:nvCxnSpPr>
        <p:spPr>
          <a:xfrm rot="10800000">
            <a:off x="3818860" y="3721062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7" name="Shape 347"/>
          <p:cNvCxnSpPr/>
          <p:nvPr/>
        </p:nvCxnSpPr>
        <p:spPr>
          <a:xfrm rot="10800000">
            <a:off x="4503199" y="71929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8" name="Shape 348"/>
          <p:cNvCxnSpPr/>
          <p:nvPr/>
        </p:nvCxnSpPr>
        <p:spPr>
          <a:xfrm>
            <a:off x="3794955" y="7620000"/>
            <a:ext cx="568200" cy="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9" name="Shape 349"/>
          <p:cNvCxnSpPr/>
          <p:nvPr/>
        </p:nvCxnSpPr>
        <p:spPr>
          <a:xfrm rot="10800000">
            <a:off x="3830000" y="6273762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0" name="Shape 350"/>
          <p:cNvCxnSpPr/>
          <p:nvPr/>
        </p:nvCxnSpPr>
        <p:spPr>
          <a:xfrm rot="10800000">
            <a:off x="3830000" y="4241762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1" name="Shape 351"/>
          <p:cNvCxnSpPr/>
          <p:nvPr/>
        </p:nvCxnSpPr>
        <p:spPr>
          <a:xfrm rot="10800000">
            <a:off x="3830000" y="67944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2" name="Shape 352"/>
          <p:cNvCxnSpPr/>
          <p:nvPr/>
        </p:nvCxnSpPr>
        <p:spPr>
          <a:xfrm rot="10800000">
            <a:off x="3261800" y="5718064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3" name="Shape 353"/>
          <p:cNvCxnSpPr/>
          <p:nvPr/>
        </p:nvCxnSpPr>
        <p:spPr>
          <a:xfrm rot="10800000">
            <a:off x="3395540" y="27050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4" name="Shape 354"/>
          <p:cNvCxnSpPr/>
          <p:nvPr/>
        </p:nvCxnSpPr>
        <p:spPr>
          <a:xfrm rot="10800000">
            <a:off x="3395540" y="31876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5" name="Shape 355"/>
          <p:cNvCxnSpPr/>
          <p:nvPr/>
        </p:nvCxnSpPr>
        <p:spPr>
          <a:xfrm>
            <a:off x="3261800" y="8077200"/>
            <a:ext cx="568200" cy="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Рукописный ввод 1">
                <a:extLst>
                  <a:ext uri="{FF2B5EF4-FFF2-40B4-BE49-F238E27FC236}">
                    <a16:creationId xmlns:a16="http://schemas.microsoft.com/office/drawing/2014/main" id="{77A40E23-46B0-41AC-BB81-C48D2A6C63E8}"/>
                  </a:ext>
                </a:extLst>
              </p14:cNvPr>
              <p14:cNvContentPartPr/>
              <p14:nvPr/>
            </p14:nvContentPartPr>
            <p14:xfrm>
              <a:off x="5562720" y="2370600"/>
              <a:ext cx="4580640" cy="6028560"/>
            </p14:xfrm>
          </p:contentPart>
        </mc:Choice>
        <mc:Fallback xmlns="">
          <p:pic>
            <p:nvPicPr>
              <p:cNvPr id="2" name="Рукописный ввод 1">
                <a:extLst>
                  <a:ext uri="{FF2B5EF4-FFF2-40B4-BE49-F238E27FC236}">
                    <a16:creationId xmlns:a16="http://schemas.microsoft.com/office/drawing/2014/main" id="{77A40E23-46B0-41AC-BB81-C48D2A6C63E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553360" y="2361240"/>
                <a:ext cx="4599360" cy="60472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438</TotalTime>
  <Words>1988</Words>
  <Application>Microsoft Office PowerPoint</Application>
  <PresentationFormat>Произвольный</PresentationFormat>
  <Paragraphs>448</Paragraphs>
  <Slides>32</Slides>
  <Notes>31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40" baseType="lpstr">
      <vt:lpstr>Arial</vt:lpstr>
      <vt:lpstr>Cabin</vt:lpstr>
      <vt:lpstr>Century Gothic</vt:lpstr>
      <vt:lpstr>Courier</vt:lpstr>
      <vt:lpstr>Gill Sans</vt:lpstr>
      <vt:lpstr>Merriweather Sans</vt:lpstr>
      <vt:lpstr>Wingdings 3</vt:lpstr>
      <vt:lpstr>Ион</vt:lpstr>
      <vt:lpstr>Лекция 4 (Условные операторы)</vt:lpstr>
      <vt:lpstr>Условные шаги</vt:lpstr>
      <vt:lpstr>Операторы сравнения</vt:lpstr>
      <vt:lpstr>Операторы сравнения</vt:lpstr>
      <vt:lpstr>Односторонние решения</vt:lpstr>
      <vt:lpstr>Отступы</vt:lpstr>
      <vt:lpstr>Предупреждение: Отключите вкладки!!!</vt:lpstr>
      <vt:lpstr>Презентация PowerPoint</vt:lpstr>
      <vt:lpstr>Презентация PowerPoint</vt:lpstr>
      <vt:lpstr>Презентация PowerPoint</vt:lpstr>
      <vt:lpstr>Презентация PowerPoint</vt:lpstr>
      <vt:lpstr>Двусторонние решения</vt:lpstr>
      <vt:lpstr>Двусторонние решения с else:</vt:lpstr>
      <vt:lpstr>Визуализация блоков</vt:lpstr>
      <vt:lpstr>Больше условных структур…</vt:lpstr>
      <vt:lpstr>Множественные решения</vt:lpstr>
      <vt:lpstr>Множественные</vt:lpstr>
      <vt:lpstr>Множественные решения</vt:lpstr>
      <vt:lpstr>Множественные решения</vt:lpstr>
      <vt:lpstr>Множественные решения</vt:lpstr>
      <vt:lpstr>Множественные решения</vt:lpstr>
      <vt:lpstr>Структура try / except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try / except</vt:lpstr>
      <vt:lpstr>Образец try / except</vt:lpstr>
      <vt:lpstr>Резюме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Execution</dc:title>
  <cp:lastModifiedBy>Владислав Карюкин</cp:lastModifiedBy>
  <cp:revision>93</cp:revision>
  <dcterms:modified xsi:type="dcterms:W3CDTF">2024-10-29T14:10:15Z</dcterms:modified>
</cp:coreProperties>
</file>